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aleway"/>
      <p:regular r:id="rId30"/>
      <p:bold r:id="rId31"/>
      <p:italic r:id="rId32"/>
      <p:boldItalic r:id="rId33"/>
    </p:embeddedFont>
    <p:embeddedFont>
      <p:font typeface="Bebas Neu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7.xml"/><Relationship Id="rId33" Type="http://schemas.openxmlformats.org/officeDocument/2006/relationships/font" Target="fonts/Raleway-boldItalic.fntdata"/><Relationship Id="rId10" Type="http://schemas.openxmlformats.org/officeDocument/2006/relationships/slide" Target="slides/slide6.xml"/><Relationship Id="rId32" Type="http://schemas.openxmlformats.org/officeDocument/2006/relationships/font" Target="fonts/Raleway-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BebasNeue-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39d2a0b2e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39d2a0b2e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4d745b9da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4d745b9da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4d745b9da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4d745b9da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4d7bf25f3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4d7bf25f3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Vrushti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4cd260967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24cd260967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Vrushti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4d7bf25f3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4d7bf25f3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Vrushti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4d7bf25f3f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4d7bf25f3f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4d7bf25f3f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4d7bf25f3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4d7bf25f3f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24d7bf25f3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Vrinda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4d9830b6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4d9830b6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Tanu</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4d9830b65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4d9830b65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65bea9eb5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65bea9eb5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2977e756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22977e756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Rose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24d7bf25f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24d7bf25f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Vrushti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4d7bf25f3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4d7bf25f3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Data extraction techniques:</a:t>
            </a:r>
            <a:r>
              <a:rPr lang="en">
                <a:solidFill>
                  <a:schemeClr val="dk1"/>
                </a:solidFill>
              </a:rPr>
              <a:t> Gaining experience in extracting data from diverse sources, such as databases, APIs, or web scraping, and understanding the challenges and best practices involved.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Data cleaning and preprocessing</a:t>
            </a:r>
            <a:r>
              <a:rPr lang="en">
                <a:solidFill>
                  <a:schemeClr val="dk1"/>
                </a:solidFill>
              </a:rPr>
              <a:t>: Developing skills in cleaning and preprocessing data to ensure its quality, consistency, and suitability for analysis.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Sentiment and text analysis:</a:t>
            </a:r>
            <a:r>
              <a:rPr lang="en">
                <a:solidFill>
                  <a:schemeClr val="dk1"/>
                </a:solidFill>
              </a:rPr>
              <a:t> Acquiring knowledge and techniques for analyzing sentiment and text data, including understanding sentiment analysis algorithms and text processing methods.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Insights generation:</a:t>
            </a:r>
            <a:r>
              <a:rPr lang="en">
                <a:solidFill>
                  <a:schemeClr val="dk1"/>
                </a:solidFill>
              </a:rPr>
              <a:t> Learning how to derive meaningful insights from the analyzed data, identifying patterns, trends, correlations, or anomalies that can provide valuable information to stakeholders.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chemeClr val="accent4"/>
                </a:highlight>
              </a:rPr>
              <a:t>Domain knowledge:</a:t>
            </a:r>
            <a:r>
              <a:rPr lang="en">
                <a:solidFill>
                  <a:schemeClr val="dk1"/>
                </a:solidFill>
                <a:highlight>
                  <a:schemeClr val="accent4"/>
                </a:highlight>
              </a:rPr>
              <a:t> Developing domain-specific knowledge about AWS, understanding the data requirements, challenges, and specific analytical needs.</a:t>
            </a:r>
            <a:endParaRPr>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User-centric design:</a:t>
            </a:r>
            <a:r>
              <a:rPr lang="en">
                <a:solidFill>
                  <a:schemeClr val="dk1"/>
                </a:solidFill>
              </a:rPr>
              <a:t> Understanding the importance of designing dashboards that cater to the specific needs and preferences of the intended audience or users.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User feedback and iteration:</a:t>
            </a:r>
            <a:r>
              <a:rPr lang="en">
                <a:solidFill>
                  <a:schemeClr val="dk1"/>
                </a:solidFill>
              </a:rPr>
              <a:t> Gathering feedback from AWS on their requirements and preferences, and incorporating that feedback into the dashboard design through iterative improvements and revisions.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Product development experience: </a:t>
            </a:r>
            <a:r>
              <a:rPr lang="en">
                <a:solidFill>
                  <a:schemeClr val="dk1"/>
                </a:solidFill>
              </a:rPr>
              <a:t>Worked on the project from ideation phase to final result during which we learnt various aspects and nuances of product development.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2977e7566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2977e7566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the opportunity to present our project to the entire AWS team and this is the screenshot from that presentation.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22977e7566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22977e7566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These are the feedbacks that we received from AWS in that presentation.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139d2a0b2ef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139d2a0b2ef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4d7bf25f3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4d7bf25f3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4d7bf25f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4d7bf25f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65ed8479e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65ed8479e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Vrinda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65ed8479eb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65ed8479eb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4d9830b65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4d9830b65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4d745b9da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4d745b9da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4d745b9da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24d745b9d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ph idx="2" type="pic"/>
          </p:nvPr>
        </p:nvSpPr>
        <p:spPr>
          <a:xfrm>
            <a:off x="5482926" y="0"/>
            <a:ext cx="2949900" cy="4604400"/>
          </a:xfrm>
          <a:prstGeom prst="rect">
            <a:avLst/>
          </a:prstGeom>
          <a:noFill/>
          <a:ln>
            <a:noFill/>
          </a:ln>
        </p:spPr>
      </p:sp>
      <p:sp>
        <p:nvSpPr>
          <p:cNvPr id="11" name="Google Shape;11;p2"/>
          <p:cNvSpPr txBox="1"/>
          <p:nvPr>
            <p:ph type="ctrTitle"/>
          </p:nvPr>
        </p:nvSpPr>
        <p:spPr>
          <a:xfrm>
            <a:off x="720000" y="1655600"/>
            <a:ext cx="3661800" cy="18465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4400"/>
              <a:buNone/>
              <a:defRPr b="1" sz="4400"/>
            </a:lvl1pPr>
            <a:lvl2pPr lvl="1">
              <a:spcBef>
                <a:spcPts val="0"/>
              </a:spcBef>
              <a:spcAft>
                <a:spcPts val="0"/>
              </a:spcAft>
              <a:buClr>
                <a:srgbClr val="191919"/>
              </a:buClr>
              <a:buSzPts val="5200"/>
              <a:buNone/>
              <a:defRPr sz="5200">
                <a:solidFill>
                  <a:srgbClr val="191919"/>
                </a:solidFill>
              </a:defRPr>
            </a:lvl2pPr>
            <a:lvl3pPr lvl="2">
              <a:spcBef>
                <a:spcPts val="0"/>
              </a:spcBef>
              <a:spcAft>
                <a:spcPts val="0"/>
              </a:spcAft>
              <a:buClr>
                <a:srgbClr val="191919"/>
              </a:buClr>
              <a:buSzPts val="5200"/>
              <a:buNone/>
              <a:defRPr sz="5200">
                <a:solidFill>
                  <a:srgbClr val="191919"/>
                </a:solidFill>
              </a:defRPr>
            </a:lvl3pPr>
            <a:lvl4pPr lvl="3">
              <a:spcBef>
                <a:spcPts val="0"/>
              </a:spcBef>
              <a:spcAft>
                <a:spcPts val="0"/>
              </a:spcAft>
              <a:buClr>
                <a:srgbClr val="191919"/>
              </a:buClr>
              <a:buSzPts val="5200"/>
              <a:buNone/>
              <a:defRPr sz="5200">
                <a:solidFill>
                  <a:srgbClr val="191919"/>
                </a:solidFill>
              </a:defRPr>
            </a:lvl4pPr>
            <a:lvl5pPr lvl="4">
              <a:spcBef>
                <a:spcPts val="0"/>
              </a:spcBef>
              <a:spcAft>
                <a:spcPts val="0"/>
              </a:spcAft>
              <a:buClr>
                <a:srgbClr val="191919"/>
              </a:buClr>
              <a:buSzPts val="5200"/>
              <a:buNone/>
              <a:defRPr sz="5200">
                <a:solidFill>
                  <a:srgbClr val="191919"/>
                </a:solidFill>
              </a:defRPr>
            </a:lvl5pPr>
            <a:lvl6pPr lvl="5">
              <a:spcBef>
                <a:spcPts val="0"/>
              </a:spcBef>
              <a:spcAft>
                <a:spcPts val="0"/>
              </a:spcAft>
              <a:buClr>
                <a:srgbClr val="191919"/>
              </a:buClr>
              <a:buSzPts val="5200"/>
              <a:buNone/>
              <a:defRPr sz="5200">
                <a:solidFill>
                  <a:srgbClr val="191919"/>
                </a:solidFill>
              </a:defRPr>
            </a:lvl6pPr>
            <a:lvl7pPr lvl="6">
              <a:spcBef>
                <a:spcPts val="0"/>
              </a:spcBef>
              <a:spcAft>
                <a:spcPts val="0"/>
              </a:spcAft>
              <a:buClr>
                <a:srgbClr val="191919"/>
              </a:buClr>
              <a:buSzPts val="5200"/>
              <a:buNone/>
              <a:defRPr sz="5200">
                <a:solidFill>
                  <a:srgbClr val="191919"/>
                </a:solidFill>
              </a:defRPr>
            </a:lvl7pPr>
            <a:lvl8pPr lvl="7">
              <a:spcBef>
                <a:spcPts val="0"/>
              </a:spcBef>
              <a:spcAft>
                <a:spcPts val="0"/>
              </a:spcAft>
              <a:buClr>
                <a:srgbClr val="191919"/>
              </a:buClr>
              <a:buSzPts val="5200"/>
              <a:buNone/>
              <a:defRPr sz="5200">
                <a:solidFill>
                  <a:srgbClr val="191919"/>
                </a:solidFill>
              </a:defRPr>
            </a:lvl8pPr>
            <a:lvl9pPr lvl="8">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720000" y="3492075"/>
            <a:ext cx="2843100" cy="8157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800"/>
              <a:buNone/>
              <a:defRPr sz="200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3" name="Google Shape;13;p2"/>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lvl1pPr lvl="0" algn="l">
              <a:buNone/>
              <a:defRPr b="1" sz="800"/>
            </a:lvl1pPr>
            <a:lvl2pPr lvl="1" algn="l">
              <a:buNone/>
              <a:defRPr b="1" sz="800"/>
            </a:lvl2pPr>
            <a:lvl3pPr lvl="2" algn="l">
              <a:buNone/>
              <a:defRPr b="1" sz="800"/>
            </a:lvl3pPr>
            <a:lvl4pPr lvl="3" algn="l">
              <a:buNone/>
              <a:defRPr b="1" sz="800"/>
            </a:lvl4pPr>
            <a:lvl5pPr lvl="4" algn="l">
              <a:buNone/>
              <a:defRPr b="1" sz="800"/>
            </a:lvl5pPr>
            <a:lvl6pPr lvl="5" algn="l">
              <a:buNone/>
              <a:defRPr b="1" sz="800"/>
            </a:lvl6pPr>
            <a:lvl7pPr lvl="6" algn="l">
              <a:buNone/>
              <a:defRPr b="1" sz="800"/>
            </a:lvl7pPr>
            <a:lvl8pPr lvl="7" algn="l">
              <a:buNone/>
              <a:defRPr b="1" sz="800"/>
            </a:lvl8pPr>
            <a:lvl9pPr lvl="8"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14" name="Google Shape;14;p2"/>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213175" y="0"/>
            <a:ext cx="459527" cy="929100"/>
            <a:chOff x="213175" y="0"/>
            <a:chExt cx="459527" cy="929100"/>
          </a:xfrm>
        </p:grpSpPr>
        <p:sp>
          <p:nvSpPr>
            <p:cNvPr id="16" name="Google Shape;16;p2"/>
            <p:cNvSpPr/>
            <p:nvPr/>
          </p:nvSpPr>
          <p:spPr>
            <a:xfrm>
              <a:off x="586803" y="0"/>
              <a:ext cx="85899" cy="85946"/>
            </a:xfrm>
            <a:custGeom>
              <a:rect b="b" l="l" r="r" t="t"/>
              <a:pathLst>
                <a:path extrusionOk="0" h="1834" w="1833">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86803" y="168706"/>
              <a:ext cx="85899" cy="85852"/>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86803" y="337365"/>
              <a:ext cx="85899" cy="85852"/>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86803" y="505930"/>
              <a:ext cx="85899" cy="85946"/>
            </a:xfrm>
            <a:custGeom>
              <a:rect b="b" l="l" r="r" t="t"/>
              <a:pathLst>
                <a:path extrusionOk="0" h="1834" w="1833">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86803" y="674589"/>
              <a:ext cx="85899" cy="85852"/>
            </a:xfrm>
            <a:custGeom>
              <a:rect b="b" l="l" r="r" t="t"/>
              <a:pathLst>
                <a:path extrusionOk="0" h="1832" w="1833">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86803" y="843201"/>
              <a:ext cx="85899" cy="85899"/>
            </a:xfrm>
            <a:custGeom>
              <a:rect b="b" l="l" r="r" t="t"/>
              <a:pathLst>
                <a:path extrusionOk="0" h="1833" w="1833">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00012" y="0"/>
              <a:ext cx="85852" cy="85946"/>
            </a:xfrm>
            <a:custGeom>
              <a:rect b="b" l="l" r="r" t="t"/>
              <a:pathLst>
                <a:path extrusionOk="0" h="1834" w="1832">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00012" y="168706"/>
              <a:ext cx="85852" cy="85852"/>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00012" y="337365"/>
              <a:ext cx="85852" cy="85852"/>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00012" y="505930"/>
              <a:ext cx="85852" cy="85946"/>
            </a:xfrm>
            <a:custGeom>
              <a:rect b="b" l="l" r="r" t="t"/>
              <a:pathLst>
                <a:path extrusionOk="0" h="1834" w="1832">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00012" y="674589"/>
              <a:ext cx="85852" cy="85852"/>
            </a:xfrm>
            <a:custGeom>
              <a:rect b="b" l="l" r="r" t="t"/>
              <a:pathLst>
                <a:path extrusionOk="0" h="1832" w="1832">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00012" y="843201"/>
              <a:ext cx="85852" cy="85899"/>
            </a:xfrm>
            <a:custGeom>
              <a:rect b="b" l="l" r="r" t="t"/>
              <a:pathLst>
                <a:path extrusionOk="0" h="1833" w="1832">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13175" y="0"/>
              <a:ext cx="85852" cy="85946"/>
            </a:xfrm>
            <a:custGeom>
              <a:rect b="b" l="l" r="r" t="t"/>
              <a:pathLst>
                <a:path extrusionOk="0" h="1834" w="1832">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13175" y="168706"/>
              <a:ext cx="85852" cy="85852"/>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13175" y="337365"/>
              <a:ext cx="85852" cy="85852"/>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13175" y="505930"/>
              <a:ext cx="85852" cy="85946"/>
            </a:xfrm>
            <a:custGeom>
              <a:rect b="b" l="l" r="r" t="t"/>
              <a:pathLst>
                <a:path extrusionOk="0" h="1834" w="1832">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13175" y="674589"/>
              <a:ext cx="85852" cy="85852"/>
            </a:xfrm>
            <a:custGeom>
              <a:rect b="b" l="l" r="r" t="t"/>
              <a:pathLst>
                <a:path extrusionOk="0" h="1832" w="1832">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3175" y="843201"/>
              <a:ext cx="85852" cy="85899"/>
            </a:xfrm>
            <a:custGeom>
              <a:rect b="b" l="l" r="r" t="t"/>
              <a:pathLst>
                <a:path extrusionOk="0" h="1833" w="1832">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4770200" y="4816125"/>
            <a:ext cx="974714" cy="393601"/>
            <a:chOff x="4770200" y="4816125"/>
            <a:chExt cx="974714" cy="393601"/>
          </a:xfrm>
        </p:grpSpPr>
        <p:sp>
          <p:nvSpPr>
            <p:cNvPr id="35" name="Google Shape;35;p2"/>
            <p:cNvSpPr/>
            <p:nvPr/>
          </p:nvSpPr>
          <p:spPr>
            <a:xfrm>
              <a:off x="4770200" y="4816125"/>
              <a:ext cx="974714" cy="107409"/>
            </a:xfrm>
            <a:custGeom>
              <a:rect b="b" l="l" r="r" t="t"/>
              <a:pathLst>
                <a:path extrusionOk="0" h="2656" w="28759">
                  <a:moveTo>
                    <a:pt x="7952" y="1"/>
                  </a:moveTo>
                  <a:lnTo>
                    <a:pt x="3780" y="2076"/>
                  </a:lnTo>
                  <a:lnTo>
                    <a:pt x="0" y="195"/>
                  </a:lnTo>
                  <a:lnTo>
                    <a:pt x="0" y="774"/>
                  </a:lnTo>
                  <a:lnTo>
                    <a:pt x="3780" y="2656"/>
                  </a:lnTo>
                  <a:lnTo>
                    <a:pt x="7952" y="580"/>
                  </a:lnTo>
                  <a:lnTo>
                    <a:pt x="12123" y="2656"/>
                  </a:lnTo>
                  <a:lnTo>
                    <a:pt x="16294" y="580"/>
                  </a:lnTo>
                  <a:lnTo>
                    <a:pt x="20463" y="2656"/>
                  </a:lnTo>
                  <a:lnTo>
                    <a:pt x="24636" y="580"/>
                  </a:lnTo>
                  <a:lnTo>
                    <a:pt x="28758" y="2633"/>
                  </a:lnTo>
                  <a:lnTo>
                    <a:pt x="28758" y="2053"/>
                  </a:lnTo>
                  <a:lnTo>
                    <a:pt x="24636" y="1"/>
                  </a:lnTo>
                  <a:lnTo>
                    <a:pt x="20463" y="2076"/>
                  </a:lnTo>
                  <a:lnTo>
                    <a:pt x="16294" y="1"/>
                  </a:lnTo>
                  <a:lnTo>
                    <a:pt x="12123" y="2076"/>
                  </a:lnTo>
                  <a:lnTo>
                    <a:pt x="79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770200" y="4911522"/>
              <a:ext cx="974714" cy="107449"/>
            </a:xfrm>
            <a:custGeom>
              <a:rect b="b" l="l" r="r" t="t"/>
              <a:pathLst>
                <a:path extrusionOk="0" h="2657" w="28759">
                  <a:moveTo>
                    <a:pt x="7952" y="1"/>
                  </a:moveTo>
                  <a:lnTo>
                    <a:pt x="3780" y="2076"/>
                  </a:lnTo>
                  <a:lnTo>
                    <a:pt x="0" y="195"/>
                  </a:lnTo>
                  <a:lnTo>
                    <a:pt x="0" y="774"/>
                  </a:lnTo>
                  <a:lnTo>
                    <a:pt x="3780" y="2657"/>
                  </a:lnTo>
                  <a:lnTo>
                    <a:pt x="7952" y="581"/>
                  </a:lnTo>
                  <a:lnTo>
                    <a:pt x="12123" y="2657"/>
                  </a:lnTo>
                  <a:lnTo>
                    <a:pt x="16294" y="581"/>
                  </a:lnTo>
                  <a:lnTo>
                    <a:pt x="20463" y="2657"/>
                  </a:lnTo>
                  <a:lnTo>
                    <a:pt x="24636" y="581"/>
                  </a:lnTo>
                  <a:lnTo>
                    <a:pt x="28758" y="2632"/>
                  </a:lnTo>
                  <a:lnTo>
                    <a:pt x="28758" y="2053"/>
                  </a:lnTo>
                  <a:lnTo>
                    <a:pt x="24636" y="1"/>
                  </a:lnTo>
                  <a:lnTo>
                    <a:pt x="20463" y="2076"/>
                  </a:lnTo>
                  <a:lnTo>
                    <a:pt x="16294" y="1"/>
                  </a:lnTo>
                  <a:lnTo>
                    <a:pt x="12123" y="2076"/>
                  </a:lnTo>
                  <a:lnTo>
                    <a:pt x="79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770200" y="5006960"/>
              <a:ext cx="974714" cy="107409"/>
            </a:xfrm>
            <a:custGeom>
              <a:rect b="b" l="l" r="r" t="t"/>
              <a:pathLst>
                <a:path extrusionOk="0" h="2656" w="28759">
                  <a:moveTo>
                    <a:pt x="7952" y="1"/>
                  </a:moveTo>
                  <a:lnTo>
                    <a:pt x="3780" y="2076"/>
                  </a:lnTo>
                  <a:lnTo>
                    <a:pt x="0" y="193"/>
                  </a:lnTo>
                  <a:lnTo>
                    <a:pt x="0" y="774"/>
                  </a:lnTo>
                  <a:lnTo>
                    <a:pt x="3780" y="2655"/>
                  </a:lnTo>
                  <a:lnTo>
                    <a:pt x="7952" y="580"/>
                  </a:lnTo>
                  <a:lnTo>
                    <a:pt x="12123" y="2655"/>
                  </a:lnTo>
                  <a:lnTo>
                    <a:pt x="16294" y="580"/>
                  </a:lnTo>
                  <a:lnTo>
                    <a:pt x="20463" y="2655"/>
                  </a:lnTo>
                  <a:lnTo>
                    <a:pt x="24636" y="580"/>
                  </a:lnTo>
                  <a:lnTo>
                    <a:pt x="28758" y="2632"/>
                  </a:lnTo>
                  <a:lnTo>
                    <a:pt x="28758" y="2052"/>
                  </a:lnTo>
                  <a:lnTo>
                    <a:pt x="24636" y="1"/>
                  </a:lnTo>
                  <a:lnTo>
                    <a:pt x="20463" y="2076"/>
                  </a:lnTo>
                  <a:lnTo>
                    <a:pt x="16294" y="1"/>
                  </a:lnTo>
                  <a:lnTo>
                    <a:pt x="12123" y="2076"/>
                  </a:lnTo>
                  <a:lnTo>
                    <a:pt x="79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770200" y="5102357"/>
              <a:ext cx="974714" cy="107368"/>
            </a:xfrm>
            <a:custGeom>
              <a:rect b="b" l="l" r="r" t="t"/>
              <a:pathLst>
                <a:path extrusionOk="0" h="2655" w="28759">
                  <a:moveTo>
                    <a:pt x="7952" y="0"/>
                  </a:moveTo>
                  <a:lnTo>
                    <a:pt x="3780" y="2076"/>
                  </a:lnTo>
                  <a:lnTo>
                    <a:pt x="0" y="194"/>
                  </a:lnTo>
                  <a:lnTo>
                    <a:pt x="0" y="774"/>
                  </a:lnTo>
                  <a:lnTo>
                    <a:pt x="3780" y="2655"/>
                  </a:lnTo>
                  <a:lnTo>
                    <a:pt x="7952" y="579"/>
                  </a:lnTo>
                  <a:lnTo>
                    <a:pt x="12123" y="2655"/>
                  </a:lnTo>
                  <a:lnTo>
                    <a:pt x="16294" y="579"/>
                  </a:lnTo>
                  <a:lnTo>
                    <a:pt x="20463" y="2655"/>
                  </a:lnTo>
                  <a:lnTo>
                    <a:pt x="24636" y="579"/>
                  </a:lnTo>
                  <a:lnTo>
                    <a:pt x="28758" y="2632"/>
                  </a:lnTo>
                  <a:lnTo>
                    <a:pt x="28758" y="2053"/>
                  </a:lnTo>
                  <a:lnTo>
                    <a:pt x="24636" y="0"/>
                  </a:lnTo>
                  <a:lnTo>
                    <a:pt x="20463" y="2076"/>
                  </a:lnTo>
                  <a:lnTo>
                    <a:pt x="16294" y="0"/>
                  </a:lnTo>
                  <a:lnTo>
                    <a:pt x="12123" y="2076"/>
                  </a:lnTo>
                  <a:lnTo>
                    <a:pt x="79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4" name="Shape 274"/>
        <p:cNvGrpSpPr/>
        <p:nvPr/>
      </p:nvGrpSpPr>
      <p:grpSpPr>
        <a:xfrm>
          <a:off x="0" y="0"/>
          <a:ext cx="0" cy="0"/>
          <a:chOff x="0" y="0"/>
          <a:chExt cx="0" cy="0"/>
        </a:xfrm>
      </p:grpSpPr>
      <p:sp>
        <p:nvSpPr>
          <p:cNvPr id="275" name="Google Shape;275;p11"/>
          <p:cNvSpPr txBox="1"/>
          <p:nvPr>
            <p:ph hasCustomPrompt="1" type="title"/>
          </p:nvPr>
        </p:nvSpPr>
        <p:spPr>
          <a:xfrm>
            <a:off x="713232" y="2105250"/>
            <a:ext cx="4019400" cy="799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76" name="Google Shape;276;p11"/>
          <p:cNvSpPr txBox="1"/>
          <p:nvPr>
            <p:ph idx="1" type="subTitle"/>
          </p:nvPr>
        </p:nvSpPr>
        <p:spPr>
          <a:xfrm>
            <a:off x="713232" y="3029850"/>
            <a:ext cx="4038000" cy="738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7" name="Google Shape;277;p11"/>
          <p:cNvSpPr txBox="1"/>
          <p:nvPr>
            <p:ph idx="12" type="sldNum"/>
          </p:nvPr>
        </p:nvSpPr>
        <p:spPr>
          <a:xfrm>
            <a:off x="720025" y="4604400"/>
            <a:ext cx="5121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278" name="Google Shape;278;p11"/>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ph idx="2" type="pic"/>
          </p:nvPr>
        </p:nvSpPr>
        <p:spPr>
          <a:xfrm>
            <a:off x="5810525" y="0"/>
            <a:ext cx="2548500" cy="3791100"/>
          </a:xfrm>
          <a:prstGeom prst="rect">
            <a:avLst/>
          </a:prstGeom>
          <a:noFill/>
          <a:ln>
            <a:noFill/>
          </a:ln>
        </p:spPr>
      </p:sp>
      <p:grpSp>
        <p:nvGrpSpPr>
          <p:cNvPr id="280" name="Google Shape;280;p11"/>
          <p:cNvGrpSpPr/>
          <p:nvPr/>
        </p:nvGrpSpPr>
        <p:grpSpPr>
          <a:xfrm>
            <a:off x="-1525939" y="410087"/>
            <a:ext cx="2149593" cy="2149593"/>
            <a:chOff x="459250" y="486800"/>
            <a:chExt cx="1822925" cy="1822925"/>
          </a:xfrm>
        </p:grpSpPr>
        <p:sp>
          <p:nvSpPr>
            <p:cNvPr id="281" name="Google Shape;281;p11"/>
            <p:cNvSpPr/>
            <p:nvPr/>
          </p:nvSpPr>
          <p:spPr>
            <a:xfrm>
              <a:off x="459250" y="486800"/>
              <a:ext cx="1822925" cy="1822925"/>
            </a:xfrm>
            <a:custGeom>
              <a:rect b="b" l="l" r="r" t="t"/>
              <a:pathLst>
                <a:path extrusionOk="0" h="72917" w="72917">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2" name="Google Shape;282;p11"/>
            <p:cNvSpPr/>
            <p:nvPr/>
          </p:nvSpPr>
          <p:spPr>
            <a:xfrm>
              <a:off x="569100" y="596625"/>
              <a:ext cx="1603225" cy="1603250"/>
            </a:xfrm>
            <a:custGeom>
              <a:rect b="b" l="l" r="r" t="t"/>
              <a:pathLst>
                <a:path extrusionOk="0" h="64130" w="64129">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3" name="Google Shape;283;p11"/>
            <p:cNvSpPr/>
            <p:nvPr/>
          </p:nvSpPr>
          <p:spPr>
            <a:xfrm>
              <a:off x="678975" y="706525"/>
              <a:ext cx="1383500" cy="1383500"/>
            </a:xfrm>
            <a:custGeom>
              <a:rect b="b" l="l" r="r" t="t"/>
              <a:pathLst>
                <a:path extrusionOk="0" h="55340" w="5534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4" name="Google Shape;284;p11"/>
            <p:cNvSpPr/>
            <p:nvPr/>
          </p:nvSpPr>
          <p:spPr>
            <a:xfrm>
              <a:off x="788825" y="816375"/>
              <a:ext cx="1163775" cy="1163775"/>
            </a:xfrm>
            <a:custGeom>
              <a:rect b="b" l="l" r="r" t="t"/>
              <a:pathLst>
                <a:path extrusionOk="0" h="46551" w="46551">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5" name="Google Shape;285;p11"/>
            <p:cNvSpPr/>
            <p:nvPr/>
          </p:nvSpPr>
          <p:spPr>
            <a:xfrm>
              <a:off x="898700" y="926250"/>
              <a:ext cx="944050" cy="944050"/>
            </a:xfrm>
            <a:custGeom>
              <a:rect b="b" l="l" r="r" t="t"/>
              <a:pathLst>
                <a:path extrusionOk="0" h="37762" w="37762">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6" name="Google Shape;286;p11"/>
            <p:cNvSpPr/>
            <p:nvPr/>
          </p:nvSpPr>
          <p:spPr>
            <a:xfrm>
              <a:off x="1008550" y="1036100"/>
              <a:ext cx="724325" cy="724325"/>
            </a:xfrm>
            <a:custGeom>
              <a:rect b="b" l="l" r="r" t="t"/>
              <a:pathLst>
                <a:path extrusionOk="0" h="28973" w="28973">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7" name="Google Shape;287;p11"/>
            <p:cNvSpPr/>
            <p:nvPr/>
          </p:nvSpPr>
          <p:spPr>
            <a:xfrm>
              <a:off x="1118425" y="1145975"/>
              <a:ext cx="504600" cy="504600"/>
            </a:xfrm>
            <a:custGeom>
              <a:rect b="b" l="l" r="r" t="t"/>
              <a:pathLst>
                <a:path extrusionOk="0" h="20184" w="20184">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288" name="Google Shape;288;p11"/>
            <p:cNvSpPr/>
            <p:nvPr/>
          </p:nvSpPr>
          <p:spPr>
            <a:xfrm>
              <a:off x="1228275" y="1255825"/>
              <a:ext cx="284875" cy="284850"/>
            </a:xfrm>
            <a:custGeom>
              <a:rect b="b" l="l" r="r" t="t"/>
              <a:pathLst>
                <a:path extrusionOk="0" h="11394" w="11395">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grpSp>
      <p:sp>
        <p:nvSpPr>
          <p:cNvPr id="289" name="Google Shape;289;p11"/>
          <p:cNvSpPr/>
          <p:nvPr/>
        </p:nvSpPr>
        <p:spPr>
          <a:xfrm rot="5400000">
            <a:off x="8054810" y="4742877"/>
            <a:ext cx="326118" cy="282463"/>
          </a:xfrm>
          <a:custGeom>
            <a:rect b="b" l="l" r="r" t="t"/>
            <a:pathLst>
              <a:path extrusionOk="0" h="13853" w="15994">
                <a:moveTo>
                  <a:pt x="7996" y="1451"/>
                </a:moveTo>
                <a:lnTo>
                  <a:pt x="14738" y="13127"/>
                </a:lnTo>
                <a:lnTo>
                  <a:pt x="1255" y="13127"/>
                </a:lnTo>
                <a:lnTo>
                  <a:pt x="7996" y="1451"/>
                </a:lnTo>
                <a:close/>
                <a:moveTo>
                  <a:pt x="7996" y="1"/>
                </a:moveTo>
                <a:lnTo>
                  <a:pt x="0" y="13852"/>
                </a:lnTo>
                <a:lnTo>
                  <a:pt x="15993" y="13852"/>
                </a:lnTo>
                <a:lnTo>
                  <a:pt x="79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rot="5400000">
            <a:off x="8202917" y="4753980"/>
            <a:ext cx="300508" cy="260258"/>
          </a:xfrm>
          <a:custGeom>
            <a:rect b="b" l="l" r="r" t="t"/>
            <a:pathLst>
              <a:path extrusionOk="0" h="12764" w="14738">
                <a:moveTo>
                  <a:pt x="7368" y="1"/>
                </a:moveTo>
                <a:lnTo>
                  <a:pt x="0" y="12764"/>
                </a:lnTo>
                <a:lnTo>
                  <a:pt x="14737" y="12764"/>
                </a:lnTo>
                <a:lnTo>
                  <a:pt x="7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11"/>
          <p:cNvGrpSpPr/>
          <p:nvPr/>
        </p:nvGrpSpPr>
        <p:grpSpPr>
          <a:xfrm>
            <a:off x="3204512" y="4359434"/>
            <a:ext cx="2159067" cy="559849"/>
            <a:chOff x="3330525" y="4262650"/>
            <a:chExt cx="945425" cy="245150"/>
          </a:xfrm>
        </p:grpSpPr>
        <p:sp>
          <p:nvSpPr>
            <p:cNvPr id="292" name="Google Shape;292;p11"/>
            <p:cNvSpPr/>
            <p:nvPr/>
          </p:nvSpPr>
          <p:spPr>
            <a:xfrm>
              <a:off x="3330525" y="4262650"/>
              <a:ext cx="45825" cy="45800"/>
            </a:xfrm>
            <a:custGeom>
              <a:rect b="b" l="l" r="r" t="t"/>
              <a:pathLst>
                <a:path extrusionOk="0" h="1832" w="1833">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3420475" y="4262650"/>
              <a:ext cx="45850" cy="45800"/>
            </a:xfrm>
            <a:custGeom>
              <a:rect b="b" l="l" r="r" t="t"/>
              <a:pathLst>
                <a:path extrusionOk="0" h="1832" w="1834">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3510450"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3600400"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3690375"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3780350"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3870275" y="4262650"/>
              <a:ext cx="45850" cy="45800"/>
            </a:xfrm>
            <a:custGeom>
              <a:rect b="b" l="l" r="r" t="t"/>
              <a:pathLst>
                <a:path extrusionOk="0" h="1832" w="1834">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3960250" y="4262650"/>
              <a:ext cx="45800" cy="45800"/>
            </a:xfrm>
            <a:custGeom>
              <a:rect b="b" l="l" r="r" t="t"/>
              <a:pathLst>
                <a:path extrusionOk="0" h="1832" w="1832">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4050200" y="4262650"/>
              <a:ext cx="45850" cy="45800"/>
            </a:xfrm>
            <a:custGeom>
              <a:rect b="b" l="l" r="r" t="t"/>
              <a:pathLst>
                <a:path extrusionOk="0" h="1832" w="1834">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4140175"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230125"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3330525" y="4362300"/>
              <a:ext cx="45825" cy="45825"/>
            </a:xfrm>
            <a:custGeom>
              <a:rect b="b" l="l" r="r" t="t"/>
              <a:pathLst>
                <a:path extrusionOk="0" h="1833" w="1833">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3420475" y="4362300"/>
              <a:ext cx="45850" cy="45825"/>
            </a:xfrm>
            <a:custGeom>
              <a:rect b="b" l="l" r="r" t="t"/>
              <a:pathLst>
                <a:path extrusionOk="0" h="1833" w="1834">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3510450"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3600400"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3690375"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3780350"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3870275" y="4362300"/>
              <a:ext cx="45850" cy="45825"/>
            </a:xfrm>
            <a:custGeom>
              <a:rect b="b" l="l" r="r" t="t"/>
              <a:pathLst>
                <a:path extrusionOk="0" h="1833" w="1834">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3960250" y="4362300"/>
              <a:ext cx="45800" cy="45825"/>
            </a:xfrm>
            <a:custGeom>
              <a:rect b="b" l="l" r="r" t="t"/>
              <a:pathLst>
                <a:path extrusionOk="0" h="1833" w="1832">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4050200" y="4362300"/>
              <a:ext cx="45850" cy="45825"/>
            </a:xfrm>
            <a:custGeom>
              <a:rect b="b" l="l" r="r" t="t"/>
              <a:pathLst>
                <a:path extrusionOk="0" h="1833" w="1834">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4140175"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4230125"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330525" y="4461975"/>
              <a:ext cx="45825" cy="45825"/>
            </a:xfrm>
            <a:custGeom>
              <a:rect b="b" l="l" r="r" t="t"/>
              <a:pathLst>
                <a:path extrusionOk="0" h="1833" w="1833">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3420475" y="4461975"/>
              <a:ext cx="45850" cy="45825"/>
            </a:xfrm>
            <a:custGeom>
              <a:rect b="b" l="l" r="r" t="t"/>
              <a:pathLst>
                <a:path extrusionOk="0" h="1833" w="1834">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3510450"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3600400"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3690375"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3780350"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3870275" y="4461975"/>
              <a:ext cx="45850" cy="45825"/>
            </a:xfrm>
            <a:custGeom>
              <a:rect b="b" l="l" r="r" t="t"/>
              <a:pathLst>
                <a:path extrusionOk="0" h="1833" w="1834">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3960250" y="4461975"/>
              <a:ext cx="45800" cy="45825"/>
            </a:xfrm>
            <a:custGeom>
              <a:rect b="b" l="l" r="r" t="t"/>
              <a:pathLst>
                <a:path extrusionOk="0" h="1833" w="1832">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4050200" y="4461975"/>
              <a:ext cx="45850" cy="45825"/>
            </a:xfrm>
            <a:custGeom>
              <a:rect b="b" l="l" r="r" t="t"/>
              <a:pathLst>
                <a:path extrusionOk="0" h="1833" w="1834">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a:off x="4140175"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230125"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25" name="Shape 325"/>
        <p:cNvGrpSpPr/>
        <p:nvPr/>
      </p:nvGrpSpPr>
      <p:grpSpPr>
        <a:xfrm>
          <a:off x="0" y="0"/>
          <a:ext cx="0" cy="0"/>
          <a:chOff x="0" y="0"/>
          <a:chExt cx="0" cy="0"/>
        </a:xfrm>
      </p:grpSpPr>
      <p:sp>
        <p:nvSpPr>
          <p:cNvPr id="326" name="Google Shape;32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327" name="Shape 327"/>
        <p:cNvGrpSpPr/>
        <p:nvPr/>
      </p:nvGrpSpPr>
      <p:grpSpPr>
        <a:xfrm>
          <a:off x="0" y="0"/>
          <a:ext cx="0" cy="0"/>
          <a:chOff x="0" y="0"/>
          <a:chExt cx="0" cy="0"/>
        </a:xfrm>
      </p:grpSpPr>
      <p:sp>
        <p:nvSpPr>
          <p:cNvPr id="328" name="Google Shape;328;p13"/>
          <p:cNvSpPr txBox="1"/>
          <p:nvPr>
            <p:ph idx="1" type="subTitle"/>
          </p:nvPr>
        </p:nvSpPr>
        <p:spPr>
          <a:xfrm>
            <a:off x="1324488" y="3957651"/>
            <a:ext cx="2514300" cy="557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9" name="Google Shape;329;p13"/>
          <p:cNvSpPr txBox="1"/>
          <p:nvPr>
            <p:ph idx="2" type="subTitle"/>
          </p:nvPr>
        </p:nvSpPr>
        <p:spPr>
          <a:xfrm>
            <a:off x="1324488" y="181282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0" name="Google Shape;330;p13"/>
          <p:cNvSpPr txBox="1"/>
          <p:nvPr>
            <p:ph idx="3" type="subTitle"/>
          </p:nvPr>
        </p:nvSpPr>
        <p:spPr>
          <a:xfrm>
            <a:off x="5305200" y="181282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1" name="Google Shape;331;p13"/>
          <p:cNvSpPr txBox="1"/>
          <p:nvPr>
            <p:ph idx="4" type="subTitle"/>
          </p:nvPr>
        </p:nvSpPr>
        <p:spPr>
          <a:xfrm>
            <a:off x="1324488" y="3591750"/>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2" name="Google Shape;332;p13"/>
          <p:cNvSpPr txBox="1"/>
          <p:nvPr>
            <p:ph idx="5" type="subTitle"/>
          </p:nvPr>
        </p:nvSpPr>
        <p:spPr>
          <a:xfrm>
            <a:off x="5305200" y="3591750"/>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3" name="Google Shape;333;p13"/>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334" name="Google Shape;334;p13"/>
          <p:cNvSpPr/>
          <p:nvPr/>
        </p:nvSpPr>
        <p:spPr>
          <a:xfrm>
            <a:off x="721500"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rot="10800000">
            <a:off x="-325141" y="195400"/>
            <a:ext cx="1024650" cy="689200"/>
          </a:xfrm>
          <a:custGeom>
            <a:rect b="b" l="l" r="r" t="t"/>
            <a:pathLst>
              <a:path extrusionOk="0" h="27568" w="40986">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253175" y="540000"/>
            <a:ext cx="19500" cy="656906"/>
          </a:xfrm>
          <a:custGeom>
            <a:rect b="b" l="l" r="r" t="t"/>
            <a:pathLst>
              <a:path extrusionOk="0" h="46705" w="78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309425" y="540000"/>
            <a:ext cx="19450" cy="656906"/>
          </a:xfrm>
          <a:custGeom>
            <a:rect b="b" l="l" r="r" t="t"/>
            <a:pathLst>
              <a:path extrusionOk="0" h="46705" w="778">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365625" y="540000"/>
            <a:ext cx="19500" cy="656906"/>
          </a:xfrm>
          <a:custGeom>
            <a:rect b="b" l="l" r="r" t="t"/>
            <a:pathLst>
              <a:path extrusionOk="0" h="46705" w="78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421850" y="540000"/>
            <a:ext cx="19475" cy="656906"/>
          </a:xfrm>
          <a:custGeom>
            <a:rect b="b" l="l" r="r" t="t"/>
            <a:pathLst>
              <a:path extrusionOk="0" h="46705" w="779">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478050" y="540000"/>
            <a:ext cx="19500" cy="656906"/>
          </a:xfrm>
          <a:custGeom>
            <a:rect b="b" l="l" r="r" t="t"/>
            <a:pathLst>
              <a:path extrusionOk="0" h="46705" w="78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534275" y="540000"/>
            <a:ext cx="19475" cy="656906"/>
          </a:xfrm>
          <a:custGeom>
            <a:rect b="b" l="l" r="r" t="t"/>
            <a:pathLst>
              <a:path extrusionOk="0" h="46705" w="779">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590475" y="540000"/>
            <a:ext cx="19500" cy="656906"/>
          </a:xfrm>
          <a:custGeom>
            <a:rect b="b" l="l" r="r" t="t"/>
            <a:pathLst>
              <a:path extrusionOk="0" h="46705" w="78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3"/>
          <p:cNvGrpSpPr/>
          <p:nvPr/>
        </p:nvGrpSpPr>
        <p:grpSpPr>
          <a:xfrm>
            <a:off x="5338829" y="4847513"/>
            <a:ext cx="668871" cy="330826"/>
            <a:chOff x="5338829" y="4847513"/>
            <a:chExt cx="668871" cy="330826"/>
          </a:xfrm>
        </p:grpSpPr>
        <p:sp>
          <p:nvSpPr>
            <p:cNvPr id="344" name="Google Shape;344;p13"/>
            <p:cNvSpPr/>
            <p:nvPr/>
          </p:nvSpPr>
          <p:spPr>
            <a:xfrm rot="5400000">
              <a:off x="5945842" y="5116481"/>
              <a:ext cx="61841" cy="61875"/>
            </a:xfrm>
            <a:custGeom>
              <a:rect b="b" l="l" r="r" t="t"/>
              <a:pathLst>
                <a:path extrusionOk="0" h="1834" w="1833">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rot="5400000">
              <a:off x="5824423" y="5116514"/>
              <a:ext cx="61841" cy="61807"/>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rot="5400000">
              <a:off x="5703003" y="5116514"/>
              <a:ext cx="61841" cy="61807"/>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rot="5400000">
              <a:off x="5581618" y="5116481"/>
              <a:ext cx="61841" cy="61875"/>
            </a:xfrm>
            <a:custGeom>
              <a:rect b="b" l="l" r="r" t="t"/>
              <a:pathLst>
                <a:path extrusionOk="0" h="1834" w="1833">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rot="5400000">
              <a:off x="5460232" y="5116514"/>
              <a:ext cx="61841" cy="61807"/>
            </a:xfrm>
            <a:custGeom>
              <a:rect b="b" l="l" r="r" t="t"/>
              <a:pathLst>
                <a:path extrusionOk="0" h="1832" w="1833">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rot="5400000">
              <a:off x="5338829" y="5116498"/>
              <a:ext cx="61841" cy="61841"/>
            </a:xfrm>
            <a:custGeom>
              <a:rect b="b" l="l" r="r" t="t"/>
              <a:pathLst>
                <a:path extrusionOk="0" h="1833" w="1833">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rot="5400000">
              <a:off x="5945859" y="4981988"/>
              <a:ext cx="61807" cy="61875"/>
            </a:xfrm>
            <a:custGeom>
              <a:rect b="b" l="l" r="r" t="t"/>
              <a:pathLst>
                <a:path extrusionOk="0" h="1834" w="1832">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rot="5400000">
              <a:off x="5824440" y="4982022"/>
              <a:ext cx="61807" cy="61807"/>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rot="5400000">
              <a:off x="5703020" y="4982022"/>
              <a:ext cx="61807" cy="61807"/>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rot="5400000">
              <a:off x="5581635" y="4981988"/>
              <a:ext cx="61807" cy="61875"/>
            </a:xfrm>
            <a:custGeom>
              <a:rect b="b" l="l" r="r" t="t"/>
              <a:pathLst>
                <a:path extrusionOk="0" h="1834" w="1832">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rot="5400000">
              <a:off x="5460249" y="4982022"/>
              <a:ext cx="61807" cy="61807"/>
            </a:xfrm>
            <a:custGeom>
              <a:rect b="b" l="l" r="r" t="t"/>
              <a:pathLst>
                <a:path extrusionOk="0" h="1832" w="1832">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rot="5400000">
              <a:off x="5338846" y="4982005"/>
              <a:ext cx="61807" cy="61841"/>
            </a:xfrm>
            <a:custGeom>
              <a:rect b="b" l="l" r="r" t="t"/>
              <a:pathLst>
                <a:path extrusionOk="0" h="1833" w="1832">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rot="5400000">
              <a:off x="5945859" y="4847479"/>
              <a:ext cx="61807" cy="61875"/>
            </a:xfrm>
            <a:custGeom>
              <a:rect b="b" l="l" r="r" t="t"/>
              <a:pathLst>
                <a:path extrusionOk="0" h="1834" w="1832">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rot="5400000">
              <a:off x="5824440" y="4847513"/>
              <a:ext cx="61807" cy="61807"/>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rot="5400000">
              <a:off x="5703020" y="4847513"/>
              <a:ext cx="61807" cy="61807"/>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rot="5400000">
              <a:off x="5581635" y="4847479"/>
              <a:ext cx="61807" cy="61875"/>
            </a:xfrm>
            <a:custGeom>
              <a:rect b="b" l="l" r="r" t="t"/>
              <a:pathLst>
                <a:path extrusionOk="0" h="1834" w="1832">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rot="5400000">
              <a:off x="5460249" y="4847513"/>
              <a:ext cx="61807" cy="61807"/>
            </a:xfrm>
            <a:custGeom>
              <a:rect b="b" l="l" r="r" t="t"/>
              <a:pathLst>
                <a:path extrusionOk="0" h="1832" w="1832">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rot="5400000">
              <a:off x="5338846" y="4847496"/>
              <a:ext cx="61807" cy="61841"/>
            </a:xfrm>
            <a:custGeom>
              <a:rect b="b" l="l" r="r" t="t"/>
              <a:pathLst>
                <a:path extrusionOk="0" h="1833" w="1832">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13"/>
          <p:cNvSpPr txBox="1"/>
          <p:nvPr>
            <p:ph hasCustomPrompt="1" type="title"/>
          </p:nvPr>
        </p:nvSpPr>
        <p:spPr>
          <a:xfrm>
            <a:off x="2271288" y="3059885"/>
            <a:ext cx="620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63" name="Google Shape;363;p13"/>
          <p:cNvSpPr txBox="1"/>
          <p:nvPr>
            <p:ph hasCustomPrompt="1" idx="6" type="title"/>
          </p:nvPr>
        </p:nvSpPr>
        <p:spPr>
          <a:xfrm>
            <a:off x="6252000" y="3059885"/>
            <a:ext cx="620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64" name="Google Shape;364;p13"/>
          <p:cNvSpPr txBox="1"/>
          <p:nvPr>
            <p:ph hasCustomPrompt="1" idx="7" type="title"/>
          </p:nvPr>
        </p:nvSpPr>
        <p:spPr>
          <a:xfrm>
            <a:off x="6252000" y="1283783"/>
            <a:ext cx="620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65" name="Google Shape;365;p13"/>
          <p:cNvSpPr txBox="1"/>
          <p:nvPr>
            <p:ph hasCustomPrompt="1" idx="8" type="title"/>
          </p:nvPr>
        </p:nvSpPr>
        <p:spPr>
          <a:xfrm>
            <a:off x="2271288" y="1283783"/>
            <a:ext cx="6207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grpSp>
        <p:nvGrpSpPr>
          <p:cNvPr id="366" name="Google Shape;366;p13"/>
          <p:cNvGrpSpPr/>
          <p:nvPr/>
        </p:nvGrpSpPr>
        <p:grpSpPr>
          <a:xfrm rot="5400000">
            <a:off x="8074525" y="1345825"/>
            <a:ext cx="539975" cy="158950"/>
            <a:chOff x="4104900" y="2848300"/>
            <a:chExt cx="539975" cy="158950"/>
          </a:xfrm>
        </p:grpSpPr>
        <p:sp>
          <p:nvSpPr>
            <p:cNvPr id="367" name="Google Shape;367;p13"/>
            <p:cNvSpPr/>
            <p:nvPr/>
          </p:nvSpPr>
          <p:spPr>
            <a:xfrm>
              <a:off x="4508675" y="2848300"/>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a:off x="4374075" y="2848300"/>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a:off x="4239500" y="2848300"/>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p:nvPr/>
          </p:nvSpPr>
          <p:spPr>
            <a:xfrm>
              <a:off x="4104900" y="2848300"/>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13"/>
          <p:cNvSpPr txBox="1"/>
          <p:nvPr>
            <p:ph idx="9" type="title"/>
          </p:nvPr>
        </p:nvSpPr>
        <p:spPr>
          <a:xfrm>
            <a:off x="713225" y="541939"/>
            <a:ext cx="7717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2" name="Google Shape;372;p13"/>
          <p:cNvSpPr txBox="1"/>
          <p:nvPr>
            <p:ph idx="13" type="subTitle"/>
          </p:nvPr>
        </p:nvSpPr>
        <p:spPr>
          <a:xfrm>
            <a:off x="5305200" y="2183756"/>
            <a:ext cx="2514300" cy="553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3" name="Google Shape;373;p13"/>
          <p:cNvSpPr txBox="1"/>
          <p:nvPr>
            <p:ph idx="14" type="subTitle"/>
          </p:nvPr>
        </p:nvSpPr>
        <p:spPr>
          <a:xfrm>
            <a:off x="5305200" y="3957651"/>
            <a:ext cx="2514300" cy="557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13"/>
          <p:cNvSpPr txBox="1"/>
          <p:nvPr>
            <p:ph idx="15" type="subTitle"/>
          </p:nvPr>
        </p:nvSpPr>
        <p:spPr>
          <a:xfrm>
            <a:off x="1324488" y="2183756"/>
            <a:ext cx="2514300" cy="553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13"/>
          <p:cNvSpPr/>
          <p:nvPr/>
        </p:nvSpPr>
        <p:spPr>
          <a:xfrm>
            <a:off x="8674800" y="0"/>
            <a:ext cx="469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376" name="Shape 376"/>
        <p:cNvGrpSpPr/>
        <p:nvPr/>
      </p:nvGrpSpPr>
      <p:grpSpPr>
        <a:xfrm>
          <a:off x="0" y="0"/>
          <a:ext cx="0" cy="0"/>
          <a:chOff x="0" y="0"/>
          <a:chExt cx="0" cy="0"/>
        </a:xfrm>
      </p:grpSpPr>
      <p:sp>
        <p:nvSpPr>
          <p:cNvPr id="377" name="Google Shape;377;p14"/>
          <p:cNvSpPr txBox="1"/>
          <p:nvPr>
            <p:ph idx="1" type="subTitle"/>
          </p:nvPr>
        </p:nvSpPr>
        <p:spPr>
          <a:xfrm>
            <a:off x="715100" y="2567601"/>
            <a:ext cx="3768900" cy="92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8" name="Google Shape;378;p14"/>
          <p:cNvSpPr txBox="1"/>
          <p:nvPr>
            <p:ph type="title"/>
          </p:nvPr>
        </p:nvSpPr>
        <p:spPr>
          <a:xfrm>
            <a:off x="715100" y="1808250"/>
            <a:ext cx="3768900" cy="692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7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379" name="Google Shape;379;p14"/>
          <p:cNvSpPr txBox="1"/>
          <p:nvPr>
            <p:ph idx="12" type="sldNum"/>
          </p:nvPr>
        </p:nvSpPr>
        <p:spPr>
          <a:xfrm>
            <a:off x="720025" y="4604400"/>
            <a:ext cx="4194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380" name="Google Shape;380;p14"/>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478758" y="289050"/>
            <a:ext cx="150441" cy="150373"/>
          </a:xfrm>
          <a:custGeom>
            <a:rect b="b" l="l" r="r" t="t"/>
            <a:pathLst>
              <a:path extrusionOk="0" h="2182" w="2183">
                <a:moveTo>
                  <a:pt x="1092" y="1"/>
                </a:moveTo>
                <a:cubicBezTo>
                  <a:pt x="489" y="1"/>
                  <a:pt x="1" y="488"/>
                  <a:pt x="1" y="1092"/>
                </a:cubicBezTo>
                <a:cubicBezTo>
                  <a:pt x="1" y="1694"/>
                  <a:pt x="489" y="2181"/>
                  <a:pt x="1092" y="2181"/>
                </a:cubicBezTo>
                <a:cubicBezTo>
                  <a:pt x="1694" y="2181"/>
                  <a:pt x="2183" y="1694"/>
                  <a:pt x="2183" y="1092"/>
                </a:cubicBezTo>
                <a:cubicBezTo>
                  <a:pt x="2183" y="488"/>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478758" y="584356"/>
            <a:ext cx="150441" cy="150441"/>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478758" y="879732"/>
            <a:ext cx="150441" cy="150441"/>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151614" y="289050"/>
            <a:ext cx="150441" cy="150441"/>
          </a:xfrm>
          <a:custGeom>
            <a:rect b="b" l="l" r="r" t="t"/>
            <a:pathLst>
              <a:path extrusionOk="0" h="2183" w="2183">
                <a:moveTo>
                  <a:pt x="1091" y="1"/>
                </a:moveTo>
                <a:cubicBezTo>
                  <a:pt x="489" y="1"/>
                  <a:pt x="0" y="489"/>
                  <a:pt x="0" y="1092"/>
                </a:cubicBezTo>
                <a:cubicBezTo>
                  <a:pt x="0" y="1694"/>
                  <a:pt x="489" y="2183"/>
                  <a:pt x="1091" y="2183"/>
                </a:cubicBezTo>
                <a:cubicBezTo>
                  <a:pt x="1693" y="2183"/>
                  <a:pt x="2182" y="1694"/>
                  <a:pt x="2182" y="1092"/>
                </a:cubicBezTo>
                <a:cubicBezTo>
                  <a:pt x="2182" y="489"/>
                  <a:pt x="1693" y="1"/>
                  <a:pt x="1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151614" y="584356"/>
            <a:ext cx="150441" cy="150441"/>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151614" y="879732"/>
            <a:ext cx="150441" cy="150441"/>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175600" y="289050"/>
            <a:ext cx="150441" cy="150441"/>
          </a:xfrm>
          <a:custGeom>
            <a:rect b="b" l="l" r="r" t="t"/>
            <a:pathLst>
              <a:path extrusionOk="0" h="2183" w="2183">
                <a:moveTo>
                  <a:pt x="1092" y="1"/>
                </a:moveTo>
                <a:cubicBezTo>
                  <a:pt x="489" y="1"/>
                  <a:pt x="1" y="489"/>
                  <a:pt x="1" y="1092"/>
                </a:cubicBezTo>
                <a:cubicBezTo>
                  <a:pt x="1" y="1694"/>
                  <a:pt x="489" y="2183"/>
                  <a:pt x="1092" y="2183"/>
                </a:cubicBezTo>
                <a:cubicBezTo>
                  <a:pt x="1694" y="2183"/>
                  <a:pt x="2183" y="1694"/>
                  <a:pt x="2183" y="1092"/>
                </a:cubicBezTo>
                <a:cubicBezTo>
                  <a:pt x="2183" y="489"/>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175600" y="584356"/>
            <a:ext cx="150441" cy="150441"/>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175600" y="879732"/>
            <a:ext cx="150441" cy="150441"/>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14"/>
          <p:cNvGrpSpPr/>
          <p:nvPr/>
        </p:nvGrpSpPr>
        <p:grpSpPr>
          <a:xfrm rot="10800000">
            <a:off x="4095040" y="4744518"/>
            <a:ext cx="953920" cy="280801"/>
            <a:chOff x="4104900" y="2848300"/>
            <a:chExt cx="539975" cy="158950"/>
          </a:xfrm>
        </p:grpSpPr>
        <p:sp>
          <p:nvSpPr>
            <p:cNvPr id="391" name="Google Shape;391;p14"/>
            <p:cNvSpPr/>
            <p:nvPr/>
          </p:nvSpPr>
          <p:spPr>
            <a:xfrm>
              <a:off x="4508675" y="2848300"/>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4374075" y="2848300"/>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4239500" y="2848300"/>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4104900" y="2848300"/>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395" name="Shape 395"/>
        <p:cNvGrpSpPr/>
        <p:nvPr/>
      </p:nvGrpSpPr>
      <p:grpSpPr>
        <a:xfrm>
          <a:off x="0" y="0"/>
          <a:ext cx="0" cy="0"/>
          <a:chOff x="0" y="0"/>
          <a:chExt cx="0" cy="0"/>
        </a:xfrm>
      </p:grpSpPr>
      <p:sp>
        <p:nvSpPr>
          <p:cNvPr id="396" name="Google Shape;396;p15"/>
          <p:cNvSpPr txBox="1"/>
          <p:nvPr>
            <p:ph type="title"/>
          </p:nvPr>
        </p:nvSpPr>
        <p:spPr>
          <a:xfrm>
            <a:off x="713225" y="541939"/>
            <a:ext cx="7717500" cy="572700"/>
          </a:xfrm>
          <a:prstGeom prst="rect">
            <a:avLst/>
          </a:prstGeom>
        </p:spPr>
        <p:txBody>
          <a:bodyPr anchorCtr="0" anchor="b" bIns="91425" lIns="91425" spcFirstLastPara="1" rIns="91425" wrap="square" tIns="91425">
            <a:noAutofit/>
          </a:bodyPr>
          <a:lstStyle>
            <a:lvl1pPr lvl="0">
              <a:spcBef>
                <a:spcPts val="0"/>
              </a:spcBef>
              <a:spcAft>
                <a:spcPts val="0"/>
              </a:spcAft>
              <a:buSzPts val="27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97" name="Google Shape;397;p15"/>
          <p:cNvSpPr txBox="1"/>
          <p:nvPr>
            <p:ph idx="12" type="sldNum"/>
          </p:nvPr>
        </p:nvSpPr>
        <p:spPr>
          <a:xfrm>
            <a:off x="720025" y="4604400"/>
            <a:ext cx="4425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398" name="Google Shape;398;p15"/>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5"/>
          <p:cNvGrpSpPr/>
          <p:nvPr/>
        </p:nvGrpSpPr>
        <p:grpSpPr>
          <a:xfrm>
            <a:off x="8557669" y="3544625"/>
            <a:ext cx="361650" cy="1394426"/>
            <a:chOff x="8557669" y="3544625"/>
            <a:chExt cx="361650" cy="1394426"/>
          </a:xfrm>
        </p:grpSpPr>
        <p:sp>
          <p:nvSpPr>
            <p:cNvPr id="400" name="Google Shape;400;p15"/>
            <p:cNvSpPr/>
            <p:nvPr/>
          </p:nvSpPr>
          <p:spPr>
            <a:xfrm>
              <a:off x="8557669" y="4871479"/>
              <a:ext cx="67635" cy="67572"/>
            </a:xfrm>
            <a:custGeom>
              <a:rect b="b" l="l" r="r" t="t"/>
              <a:pathLst>
                <a:path extrusionOk="0" h="1065" w="1066">
                  <a:moveTo>
                    <a:pt x="532" y="0"/>
                  </a:moveTo>
                  <a:cubicBezTo>
                    <a:pt x="239" y="0"/>
                    <a:pt x="0" y="238"/>
                    <a:pt x="0" y="532"/>
                  </a:cubicBezTo>
                  <a:cubicBezTo>
                    <a:pt x="0" y="827"/>
                    <a:pt x="239" y="1064"/>
                    <a:pt x="532" y="1064"/>
                  </a:cubicBezTo>
                  <a:cubicBezTo>
                    <a:pt x="827" y="1064"/>
                    <a:pt x="1065" y="827"/>
                    <a:pt x="1065" y="532"/>
                  </a:cubicBezTo>
                  <a:cubicBezTo>
                    <a:pt x="1065" y="238"/>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8557669" y="4738813"/>
              <a:ext cx="67635" cy="67508"/>
            </a:xfrm>
            <a:custGeom>
              <a:rect b="b" l="l" r="r" t="t"/>
              <a:pathLst>
                <a:path extrusionOk="0" h="1064" w="1066">
                  <a:moveTo>
                    <a:pt x="532" y="0"/>
                  </a:moveTo>
                  <a:cubicBezTo>
                    <a:pt x="239" y="0"/>
                    <a:pt x="0" y="239"/>
                    <a:pt x="0" y="532"/>
                  </a:cubicBezTo>
                  <a:cubicBezTo>
                    <a:pt x="0" y="825"/>
                    <a:pt x="239" y="1064"/>
                    <a:pt x="532" y="1064"/>
                  </a:cubicBezTo>
                  <a:cubicBezTo>
                    <a:pt x="827" y="1064"/>
                    <a:pt x="1065" y="825"/>
                    <a:pt x="1065" y="532"/>
                  </a:cubicBezTo>
                  <a:cubicBezTo>
                    <a:pt x="1065" y="237"/>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8557669" y="4606083"/>
              <a:ext cx="67635" cy="67635"/>
            </a:xfrm>
            <a:custGeom>
              <a:rect b="b" l="l" r="r" t="t"/>
              <a:pathLst>
                <a:path extrusionOk="0" h="1066" w="1066">
                  <a:moveTo>
                    <a:pt x="532" y="1"/>
                  </a:moveTo>
                  <a:cubicBezTo>
                    <a:pt x="239" y="1"/>
                    <a:pt x="0" y="238"/>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8557669" y="4473417"/>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8557669" y="4340750"/>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8557669" y="4208021"/>
              <a:ext cx="67635" cy="67698"/>
            </a:xfrm>
            <a:custGeom>
              <a:rect b="b" l="l" r="r" t="t"/>
              <a:pathLst>
                <a:path extrusionOk="0" h="1067" w="1066">
                  <a:moveTo>
                    <a:pt x="532" y="1"/>
                  </a:moveTo>
                  <a:cubicBezTo>
                    <a:pt x="239" y="1"/>
                    <a:pt x="0" y="240"/>
                    <a:pt x="0" y="533"/>
                  </a:cubicBezTo>
                  <a:cubicBezTo>
                    <a:pt x="0" y="827"/>
                    <a:pt x="239" y="1066"/>
                    <a:pt x="532" y="1066"/>
                  </a:cubicBezTo>
                  <a:cubicBezTo>
                    <a:pt x="827" y="1066"/>
                    <a:pt x="1065" y="827"/>
                    <a:pt x="1065" y="533"/>
                  </a:cubicBezTo>
                  <a:cubicBezTo>
                    <a:pt x="1065" y="240"/>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8557669" y="4075354"/>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8557669" y="3942688"/>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8557669" y="3810021"/>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8557669" y="3677291"/>
              <a:ext cx="67635" cy="67635"/>
            </a:xfrm>
            <a:custGeom>
              <a:rect b="b" l="l" r="r" t="t"/>
              <a:pathLst>
                <a:path extrusionOk="0" h="1066" w="1066">
                  <a:moveTo>
                    <a:pt x="532" y="1"/>
                  </a:moveTo>
                  <a:cubicBezTo>
                    <a:pt x="239" y="1"/>
                    <a:pt x="0" y="239"/>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8557669" y="3544625"/>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8704677" y="4871479"/>
              <a:ext cx="67635" cy="67572"/>
            </a:xfrm>
            <a:custGeom>
              <a:rect b="b" l="l" r="r" t="t"/>
              <a:pathLst>
                <a:path extrusionOk="0" h="1065" w="1066">
                  <a:moveTo>
                    <a:pt x="532" y="0"/>
                  </a:moveTo>
                  <a:cubicBezTo>
                    <a:pt x="239" y="0"/>
                    <a:pt x="0" y="238"/>
                    <a:pt x="0" y="532"/>
                  </a:cubicBezTo>
                  <a:cubicBezTo>
                    <a:pt x="0" y="827"/>
                    <a:pt x="239" y="1064"/>
                    <a:pt x="532" y="1064"/>
                  </a:cubicBezTo>
                  <a:cubicBezTo>
                    <a:pt x="827" y="1064"/>
                    <a:pt x="1065" y="827"/>
                    <a:pt x="1065" y="532"/>
                  </a:cubicBezTo>
                  <a:cubicBezTo>
                    <a:pt x="1065" y="238"/>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8704677" y="4738813"/>
              <a:ext cx="67635" cy="67508"/>
            </a:xfrm>
            <a:custGeom>
              <a:rect b="b" l="l" r="r" t="t"/>
              <a:pathLst>
                <a:path extrusionOk="0" h="1064" w="1066">
                  <a:moveTo>
                    <a:pt x="532" y="0"/>
                  </a:moveTo>
                  <a:cubicBezTo>
                    <a:pt x="239" y="0"/>
                    <a:pt x="0" y="239"/>
                    <a:pt x="0" y="532"/>
                  </a:cubicBezTo>
                  <a:cubicBezTo>
                    <a:pt x="0" y="825"/>
                    <a:pt x="239" y="1064"/>
                    <a:pt x="532" y="1064"/>
                  </a:cubicBezTo>
                  <a:cubicBezTo>
                    <a:pt x="827" y="1064"/>
                    <a:pt x="1065" y="825"/>
                    <a:pt x="1065" y="532"/>
                  </a:cubicBezTo>
                  <a:cubicBezTo>
                    <a:pt x="1065" y="237"/>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8704677" y="4606083"/>
              <a:ext cx="67635" cy="67635"/>
            </a:xfrm>
            <a:custGeom>
              <a:rect b="b" l="l" r="r" t="t"/>
              <a:pathLst>
                <a:path extrusionOk="0" h="1066" w="1066">
                  <a:moveTo>
                    <a:pt x="532" y="1"/>
                  </a:moveTo>
                  <a:cubicBezTo>
                    <a:pt x="239" y="1"/>
                    <a:pt x="0" y="238"/>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8704677" y="4473417"/>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8704677" y="4340750"/>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8704677" y="4208021"/>
              <a:ext cx="67635" cy="67698"/>
            </a:xfrm>
            <a:custGeom>
              <a:rect b="b" l="l" r="r" t="t"/>
              <a:pathLst>
                <a:path extrusionOk="0" h="1067" w="1066">
                  <a:moveTo>
                    <a:pt x="532" y="1"/>
                  </a:moveTo>
                  <a:cubicBezTo>
                    <a:pt x="239" y="1"/>
                    <a:pt x="0" y="240"/>
                    <a:pt x="0" y="533"/>
                  </a:cubicBezTo>
                  <a:cubicBezTo>
                    <a:pt x="0" y="827"/>
                    <a:pt x="239" y="1066"/>
                    <a:pt x="532" y="1066"/>
                  </a:cubicBezTo>
                  <a:cubicBezTo>
                    <a:pt x="827" y="1066"/>
                    <a:pt x="1065" y="827"/>
                    <a:pt x="1065" y="533"/>
                  </a:cubicBezTo>
                  <a:cubicBezTo>
                    <a:pt x="1065" y="240"/>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8704677" y="4075354"/>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8704677" y="3942688"/>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8704677" y="3810021"/>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8704677" y="3677291"/>
              <a:ext cx="67635" cy="67635"/>
            </a:xfrm>
            <a:custGeom>
              <a:rect b="b" l="l" r="r" t="t"/>
              <a:pathLst>
                <a:path extrusionOk="0" h="1066" w="1066">
                  <a:moveTo>
                    <a:pt x="532" y="1"/>
                  </a:moveTo>
                  <a:cubicBezTo>
                    <a:pt x="239" y="1"/>
                    <a:pt x="0" y="239"/>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8704677" y="3544625"/>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8851685" y="4871479"/>
              <a:ext cx="67635" cy="67572"/>
            </a:xfrm>
            <a:custGeom>
              <a:rect b="b" l="l" r="r" t="t"/>
              <a:pathLst>
                <a:path extrusionOk="0" h="1065" w="1066">
                  <a:moveTo>
                    <a:pt x="532" y="0"/>
                  </a:moveTo>
                  <a:cubicBezTo>
                    <a:pt x="239" y="0"/>
                    <a:pt x="0" y="238"/>
                    <a:pt x="0" y="532"/>
                  </a:cubicBezTo>
                  <a:cubicBezTo>
                    <a:pt x="0" y="827"/>
                    <a:pt x="239" y="1064"/>
                    <a:pt x="532" y="1064"/>
                  </a:cubicBezTo>
                  <a:cubicBezTo>
                    <a:pt x="827" y="1064"/>
                    <a:pt x="1065" y="827"/>
                    <a:pt x="1065" y="532"/>
                  </a:cubicBezTo>
                  <a:cubicBezTo>
                    <a:pt x="1065" y="238"/>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8851685" y="4738813"/>
              <a:ext cx="67635" cy="67508"/>
            </a:xfrm>
            <a:custGeom>
              <a:rect b="b" l="l" r="r" t="t"/>
              <a:pathLst>
                <a:path extrusionOk="0" h="1064" w="1066">
                  <a:moveTo>
                    <a:pt x="532" y="0"/>
                  </a:moveTo>
                  <a:cubicBezTo>
                    <a:pt x="239" y="0"/>
                    <a:pt x="0" y="239"/>
                    <a:pt x="0" y="532"/>
                  </a:cubicBezTo>
                  <a:cubicBezTo>
                    <a:pt x="0" y="825"/>
                    <a:pt x="239" y="1064"/>
                    <a:pt x="532" y="1064"/>
                  </a:cubicBezTo>
                  <a:cubicBezTo>
                    <a:pt x="827" y="1064"/>
                    <a:pt x="1065" y="825"/>
                    <a:pt x="1065" y="532"/>
                  </a:cubicBezTo>
                  <a:cubicBezTo>
                    <a:pt x="1065" y="237"/>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8851685" y="4606083"/>
              <a:ext cx="67635" cy="67635"/>
            </a:xfrm>
            <a:custGeom>
              <a:rect b="b" l="l" r="r" t="t"/>
              <a:pathLst>
                <a:path extrusionOk="0" h="1066" w="1066">
                  <a:moveTo>
                    <a:pt x="532" y="1"/>
                  </a:moveTo>
                  <a:cubicBezTo>
                    <a:pt x="239" y="1"/>
                    <a:pt x="0" y="238"/>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8851685" y="4473417"/>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8851685" y="4340750"/>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8851685" y="4208021"/>
              <a:ext cx="67635" cy="67698"/>
            </a:xfrm>
            <a:custGeom>
              <a:rect b="b" l="l" r="r" t="t"/>
              <a:pathLst>
                <a:path extrusionOk="0" h="1067" w="1066">
                  <a:moveTo>
                    <a:pt x="532" y="1"/>
                  </a:moveTo>
                  <a:cubicBezTo>
                    <a:pt x="239" y="1"/>
                    <a:pt x="0" y="240"/>
                    <a:pt x="0" y="533"/>
                  </a:cubicBezTo>
                  <a:cubicBezTo>
                    <a:pt x="0" y="827"/>
                    <a:pt x="239" y="1066"/>
                    <a:pt x="532" y="1066"/>
                  </a:cubicBezTo>
                  <a:cubicBezTo>
                    <a:pt x="827" y="1066"/>
                    <a:pt x="1065" y="827"/>
                    <a:pt x="1065" y="533"/>
                  </a:cubicBezTo>
                  <a:cubicBezTo>
                    <a:pt x="1065" y="240"/>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851685" y="4075354"/>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8851685" y="3942688"/>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8851685" y="3810021"/>
              <a:ext cx="67635" cy="67635"/>
            </a:xfrm>
            <a:custGeom>
              <a:rect b="b" l="l" r="r" t="t"/>
              <a:pathLst>
                <a:path extrusionOk="0" h="1066" w="1066">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851685" y="3677291"/>
              <a:ext cx="67635" cy="67635"/>
            </a:xfrm>
            <a:custGeom>
              <a:rect b="b" l="l" r="r" t="t"/>
              <a:pathLst>
                <a:path extrusionOk="0" h="1066" w="1066">
                  <a:moveTo>
                    <a:pt x="532" y="1"/>
                  </a:moveTo>
                  <a:cubicBezTo>
                    <a:pt x="239" y="1"/>
                    <a:pt x="0" y="239"/>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8851685" y="3544625"/>
              <a:ext cx="67635" cy="67635"/>
            </a:xfrm>
            <a:custGeom>
              <a:rect b="b" l="l" r="r" t="t"/>
              <a:pathLst>
                <a:path extrusionOk="0" h="1066" w="1066">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15"/>
          <p:cNvSpPr/>
          <p:nvPr/>
        </p:nvSpPr>
        <p:spPr>
          <a:xfrm>
            <a:off x="-84500" y="-47875"/>
            <a:ext cx="442572" cy="442572"/>
          </a:xfrm>
          <a:custGeom>
            <a:rect b="b" l="l" r="r" t="t"/>
            <a:pathLst>
              <a:path extrusionOk="0" h="12352" w="12352">
                <a:moveTo>
                  <a:pt x="11572" y="779"/>
                </a:moveTo>
                <a:lnTo>
                  <a:pt x="11572" y="11572"/>
                </a:lnTo>
                <a:lnTo>
                  <a:pt x="779" y="11572"/>
                </a:lnTo>
                <a:lnTo>
                  <a:pt x="779" y="779"/>
                </a:lnTo>
                <a:close/>
                <a:moveTo>
                  <a:pt x="0" y="0"/>
                </a:moveTo>
                <a:lnTo>
                  <a:pt x="0" y="12351"/>
                </a:lnTo>
                <a:lnTo>
                  <a:pt x="12351" y="12351"/>
                </a:lnTo>
                <a:lnTo>
                  <a:pt x="123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28580" y="65205"/>
            <a:ext cx="216342" cy="216342"/>
          </a:xfrm>
          <a:custGeom>
            <a:rect b="b" l="l" r="r" t="t"/>
            <a:pathLst>
              <a:path extrusionOk="0" h="6038" w="6038">
                <a:moveTo>
                  <a:pt x="1" y="1"/>
                </a:moveTo>
                <a:lnTo>
                  <a:pt x="1" y="6037"/>
                </a:lnTo>
                <a:lnTo>
                  <a:pt x="6037" y="6037"/>
                </a:lnTo>
                <a:lnTo>
                  <a:pt x="60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53651" y="495852"/>
            <a:ext cx="166196" cy="150256"/>
          </a:xfrm>
          <a:custGeom>
            <a:rect b="b" l="l" r="r" t="t"/>
            <a:pathLst>
              <a:path extrusionOk="0" h="6038" w="6038">
                <a:moveTo>
                  <a:pt x="1" y="1"/>
                </a:moveTo>
                <a:lnTo>
                  <a:pt x="1" y="6037"/>
                </a:lnTo>
                <a:lnTo>
                  <a:pt x="6037" y="6037"/>
                </a:lnTo>
                <a:lnTo>
                  <a:pt x="60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470826" y="-47873"/>
            <a:ext cx="166196" cy="150256"/>
          </a:xfrm>
          <a:custGeom>
            <a:rect b="b" l="l" r="r" t="t"/>
            <a:pathLst>
              <a:path extrusionOk="0" h="6038" w="6038">
                <a:moveTo>
                  <a:pt x="1" y="1"/>
                </a:moveTo>
                <a:lnTo>
                  <a:pt x="1" y="6037"/>
                </a:lnTo>
                <a:lnTo>
                  <a:pt x="6037" y="6037"/>
                </a:lnTo>
                <a:lnTo>
                  <a:pt x="60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8833550" y="0"/>
            <a:ext cx="310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438" name="Shape 438"/>
        <p:cNvGrpSpPr/>
        <p:nvPr/>
      </p:nvGrpSpPr>
      <p:grpSpPr>
        <a:xfrm>
          <a:off x="0" y="0"/>
          <a:ext cx="0" cy="0"/>
          <a:chOff x="0" y="0"/>
          <a:chExt cx="0" cy="0"/>
        </a:xfrm>
      </p:grpSpPr>
      <p:sp>
        <p:nvSpPr>
          <p:cNvPr id="439" name="Google Shape;439;p16"/>
          <p:cNvSpPr txBox="1"/>
          <p:nvPr>
            <p:ph type="title"/>
          </p:nvPr>
        </p:nvSpPr>
        <p:spPr>
          <a:xfrm>
            <a:off x="720000" y="539496"/>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40" name="Google Shape;440;p16"/>
          <p:cNvSpPr txBox="1"/>
          <p:nvPr>
            <p:ph idx="1" type="body"/>
          </p:nvPr>
        </p:nvSpPr>
        <p:spPr>
          <a:xfrm>
            <a:off x="720000" y="1381075"/>
            <a:ext cx="7704000" cy="1575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BODY_1_1">
    <p:spTree>
      <p:nvGrpSpPr>
        <p:cNvPr id="441" name="Shape 441"/>
        <p:cNvGrpSpPr/>
        <p:nvPr/>
      </p:nvGrpSpPr>
      <p:grpSpPr>
        <a:xfrm>
          <a:off x="0" y="0"/>
          <a:ext cx="0" cy="0"/>
          <a:chOff x="0" y="0"/>
          <a:chExt cx="0" cy="0"/>
        </a:xfrm>
      </p:grpSpPr>
      <p:sp>
        <p:nvSpPr>
          <p:cNvPr id="442" name="Google Shape;442;p17"/>
          <p:cNvSpPr txBox="1"/>
          <p:nvPr>
            <p:ph type="title"/>
          </p:nvPr>
        </p:nvSpPr>
        <p:spPr>
          <a:xfrm>
            <a:off x="720000" y="541786"/>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700"/>
              <a:buNone/>
              <a:defRPr>
                <a:highlight>
                  <a:schemeClr val="accent1"/>
                </a:highlight>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43" name="Google Shape;443;p17"/>
          <p:cNvSpPr txBox="1"/>
          <p:nvPr>
            <p:ph idx="1" type="body"/>
          </p:nvPr>
        </p:nvSpPr>
        <p:spPr>
          <a:xfrm>
            <a:off x="4642050" y="1279300"/>
            <a:ext cx="3770100" cy="3324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444" name="Google Shape;444;p17"/>
          <p:cNvSpPr txBox="1"/>
          <p:nvPr>
            <p:ph idx="2" type="body"/>
          </p:nvPr>
        </p:nvSpPr>
        <p:spPr>
          <a:xfrm>
            <a:off x="720000" y="1279300"/>
            <a:ext cx="3770100" cy="3324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445" name="Google Shape;445;p17"/>
          <p:cNvSpPr txBox="1"/>
          <p:nvPr>
            <p:ph idx="12" type="sldNum"/>
          </p:nvPr>
        </p:nvSpPr>
        <p:spPr>
          <a:xfrm>
            <a:off x="720025" y="4604400"/>
            <a:ext cx="4533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446" name="Google Shape;446;p17"/>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
          <p:cNvSpPr/>
          <p:nvPr/>
        </p:nvSpPr>
        <p:spPr>
          <a:xfrm rot="10800000">
            <a:off x="-456225" y="3334313"/>
            <a:ext cx="845400" cy="827075"/>
          </a:xfrm>
          <a:custGeom>
            <a:rect b="b" l="l" r="r" t="t"/>
            <a:pathLst>
              <a:path extrusionOk="0" h="33083" w="33816">
                <a:moveTo>
                  <a:pt x="1" y="1"/>
                </a:moveTo>
                <a:lnTo>
                  <a:pt x="33081" y="33082"/>
                </a:lnTo>
                <a:lnTo>
                  <a:pt x="33815" y="33082"/>
                </a:lnTo>
                <a:lnTo>
                  <a:pt x="734" y="1"/>
                </a:lnTo>
                <a:close/>
              </a:path>
            </a:pathLst>
          </a:custGeom>
          <a:solidFill>
            <a:srgbClr val="DBDC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7"/>
          <p:cNvSpPr/>
          <p:nvPr/>
        </p:nvSpPr>
        <p:spPr>
          <a:xfrm rot="10800000">
            <a:off x="-563525" y="3334313"/>
            <a:ext cx="845400" cy="827075"/>
          </a:xfrm>
          <a:custGeom>
            <a:rect b="b" l="l" r="r" t="t"/>
            <a:pathLst>
              <a:path extrusionOk="0" h="33083" w="33816">
                <a:moveTo>
                  <a:pt x="1" y="1"/>
                </a:moveTo>
                <a:lnTo>
                  <a:pt x="33081" y="33082"/>
                </a:lnTo>
                <a:lnTo>
                  <a:pt x="33815" y="33082"/>
                </a:lnTo>
                <a:lnTo>
                  <a:pt x="734" y="1"/>
                </a:lnTo>
                <a:close/>
              </a:path>
            </a:pathLst>
          </a:custGeom>
          <a:solidFill>
            <a:srgbClr val="DBDC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
          <p:cNvSpPr/>
          <p:nvPr/>
        </p:nvSpPr>
        <p:spPr>
          <a:xfrm rot="10800000">
            <a:off x="-670800" y="3334313"/>
            <a:ext cx="845375" cy="827075"/>
          </a:xfrm>
          <a:custGeom>
            <a:rect b="b" l="l" r="r" t="t"/>
            <a:pathLst>
              <a:path extrusionOk="0" h="33083" w="33815">
                <a:moveTo>
                  <a:pt x="1" y="1"/>
                </a:moveTo>
                <a:lnTo>
                  <a:pt x="33080" y="33082"/>
                </a:lnTo>
                <a:lnTo>
                  <a:pt x="33815" y="33082"/>
                </a:lnTo>
                <a:lnTo>
                  <a:pt x="734" y="1"/>
                </a:lnTo>
                <a:close/>
              </a:path>
            </a:pathLst>
          </a:custGeom>
          <a:solidFill>
            <a:srgbClr val="DBDC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p:nvPr/>
        </p:nvSpPr>
        <p:spPr>
          <a:xfrm rot="10800000">
            <a:off x="-778100" y="3334313"/>
            <a:ext cx="845375" cy="827075"/>
          </a:xfrm>
          <a:custGeom>
            <a:rect b="b" l="l" r="r" t="t"/>
            <a:pathLst>
              <a:path extrusionOk="0" h="33083" w="33815">
                <a:moveTo>
                  <a:pt x="0" y="1"/>
                </a:moveTo>
                <a:lnTo>
                  <a:pt x="33080" y="33082"/>
                </a:lnTo>
                <a:lnTo>
                  <a:pt x="33815" y="33082"/>
                </a:lnTo>
                <a:lnTo>
                  <a:pt x="733" y="1"/>
                </a:lnTo>
                <a:close/>
              </a:path>
            </a:pathLst>
          </a:custGeom>
          <a:solidFill>
            <a:srgbClr val="DBDC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p:nvPr/>
        </p:nvSpPr>
        <p:spPr>
          <a:xfrm rot="10800000">
            <a:off x="-456600" y="3692813"/>
            <a:ext cx="1024650" cy="689200"/>
          </a:xfrm>
          <a:custGeom>
            <a:rect b="b" l="l" r="r" t="t"/>
            <a:pathLst>
              <a:path extrusionOk="0" h="27568" w="40986">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p:nvPr/>
        </p:nvSpPr>
        <p:spPr>
          <a:xfrm>
            <a:off x="8616424" y="1556050"/>
            <a:ext cx="527574" cy="18175"/>
          </a:xfrm>
          <a:custGeom>
            <a:rect b="b" l="l" r="r" t="t"/>
            <a:pathLst>
              <a:path extrusionOk="0" h="727" w="22065">
                <a:moveTo>
                  <a:pt x="363" y="1"/>
                </a:moveTo>
                <a:cubicBezTo>
                  <a:pt x="163" y="1"/>
                  <a:pt x="1" y="163"/>
                  <a:pt x="1" y="364"/>
                </a:cubicBezTo>
                <a:cubicBezTo>
                  <a:pt x="1" y="564"/>
                  <a:pt x="163" y="727"/>
                  <a:pt x="363" y="727"/>
                </a:cubicBezTo>
                <a:lnTo>
                  <a:pt x="21703" y="727"/>
                </a:lnTo>
                <a:cubicBezTo>
                  <a:pt x="21902" y="727"/>
                  <a:pt x="22065" y="564"/>
                  <a:pt x="22065" y="364"/>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p:nvPr/>
        </p:nvSpPr>
        <p:spPr>
          <a:xfrm>
            <a:off x="8616424" y="1494175"/>
            <a:ext cx="527574" cy="18150"/>
          </a:xfrm>
          <a:custGeom>
            <a:rect b="b" l="l" r="r" t="t"/>
            <a:pathLst>
              <a:path extrusionOk="0" h="726" w="22065">
                <a:moveTo>
                  <a:pt x="363" y="1"/>
                </a:moveTo>
                <a:cubicBezTo>
                  <a:pt x="163" y="1"/>
                  <a:pt x="1" y="162"/>
                  <a:pt x="1" y="363"/>
                </a:cubicBezTo>
                <a:cubicBezTo>
                  <a:pt x="1" y="563"/>
                  <a:pt x="163" y="725"/>
                  <a:pt x="363" y="725"/>
                </a:cubicBezTo>
                <a:lnTo>
                  <a:pt x="21703" y="725"/>
                </a:lnTo>
                <a:cubicBezTo>
                  <a:pt x="21902" y="725"/>
                  <a:pt x="22065" y="563"/>
                  <a:pt x="22065" y="363"/>
                </a:cubicBezTo>
                <a:cubicBezTo>
                  <a:pt x="22065" y="162"/>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8616424" y="1432275"/>
            <a:ext cx="527574"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
          <p:cNvSpPr/>
          <p:nvPr/>
        </p:nvSpPr>
        <p:spPr>
          <a:xfrm>
            <a:off x="8616424" y="1370350"/>
            <a:ext cx="527574"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3"/>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8616424" y="1308450"/>
            <a:ext cx="527574"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7"/>
          <p:cNvSpPr/>
          <p:nvPr/>
        </p:nvSpPr>
        <p:spPr>
          <a:xfrm>
            <a:off x="8616424" y="1246525"/>
            <a:ext cx="527574"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4"/>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7"/>
          <p:cNvSpPr/>
          <p:nvPr/>
        </p:nvSpPr>
        <p:spPr>
          <a:xfrm>
            <a:off x="8616424" y="1184625"/>
            <a:ext cx="527574" cy="18125"/>
          </a:xfrm>
          <a:custGeom>
            <a:rect b="b" l="l" r="r" t="t"/>
            <a:pathLst>
              <a:path extrusionOk="0" h="725" w="22065">
                <a:moveTo>
                  <a:pt x="363" y="0"/>
                </a:moveTo>
                <a:cubicBezTo>
                  <a:pt x="163" y="0"/>
                  <a:pt x="1" y="163"/>
                  <a:pt x="1" y="363"/>
                </a:cubicBezTo>
                <a:cubicBezTo>
                  <a:pt x="1" y="564"/>
                  <a:pt x="163" y="725"/>
                  <a:pt x="363" y="725"/>
                </a:cubicBezTo>
                <a:lnTo>
                  <a:pt x="21703" y="725"/>
                </a:lnTo>
                <a:cubicBezTo>
                  <a:pt x="21902" y="725"/>
                  <a:pt x="22065" y="564"/>
                  <a:pt x="22065" y="363"/>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a:off x="8616424" y="1122700"/>
            <a:ext cx="527574" cy="18175"/>
          </a:xfrm>
          <a:custGeom>
            <a:rect b="b" l="l" r="r" t="t"/>
            <a:pathLst>
              <a:path extrusionOk="0" h="727" w="22065">
                <a:moveTo>
                  <a:pt x="363" y="1"/>
                </a:moveTo>
                <a:cubicBezTo>
                  <a:pt x="163" y="1"/>
                  <a:pt x="1" y="163"/>
                  <a:pt x="1" y="364"/>
                </a:cubicBezTo>
                <a:cubicBezTo>
                  <a:pt x="1" y="564"/>
                  <a:pt x="163" y="727"/>
                  <a:pt x="363" y="727"/>
                </a:cubicBezTo>
                <a:lnTo>
                  <a:pt x="21703" y="727"/>
                </a:lnTo>
                <a:cubicBezTo>
                  <a:pt x="21902" y="727"/>
                  <a:pt x="22065" y="564"/>
                  <a:pt x="22065" y="364"/>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a:off x="8616424" y="1060825"/>
            <a:ext cx="527574" cy="18150"/>
          </a:xfrm>
          <a:custGeom>
            <a:rect b="b" l="l" r="r" t="t"/>
            <a:pathLst>
              <a:path extrusionOk="0" h="726" w="22065">
                <a:moveTo>
                  <a:pt x="363" y="1"/>
                </a:moveTo>
                <a:cubicBezTo>
                  <a:pt x="163" y="1"/>
                  <a:pt x="1" y="162"/>
                  <a:pt x="1" y="363"/>
                </a:cubicBezTo>
                <a:cubicBezTo>
                  <a:pt x="1" y="563"/>
                  <a:pt x="163" y="725"/>
                  <a:pt x="363" y="725"/>
                </a:cubicBezTo>
                <a:lnTo>
                  <a:pt x="21703" y="725"/>
                </a:lnTo>
                <a:cubicBezTo>
                  <a:pt x="21902" y="725"/>
                  <a:pt x="22065" y="563"/>
                  <a:pt x="22065" y="363"/>
                </a:cubicBezTo>
                <a:cubicBezTo>
                  <a:pt x="22065" y="162"/>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a:off x="8616424" y="998925"/>
            <a:ext cx="527574"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a:off x="8616424" y="937000"/>
            <a:ext cx="527574"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3"/>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a:off x="8616424" y="875100"/>
            <a:ext cx="527574"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4"/>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a:off x="8616424" y="813175"/>
            <a:ext cx="527574" cy="18150"/>
          </a:xfrm>
          <a:custGeom>
            <a:rect b="b" l="l" r="r" t="t"/>
            <a:pathLst>
              <a:path extrusionOk="0" h="726" w="22065">
                <a:moveTo>
                  <a:pt x="363" y="1"/>
                </a:moveTo>
                <a:cubicBezTo>
                  <a:pt x="163" y="1"/>
                  <a:pt x="1" y="163"/>
                  <a:pt x="1" y="363"/>
                </a:cubicBezTo>
                <a:cubicBezTo>
                  <a:pt x="1" y="564"/>
                  <a:pt x="163" y="725"/>
                  <a:pt x="363" y="725"/>
                </a:cubicBezTo>
                <a:lnTo>
                  <a:pt x="21703" y="725"/>
                </a:lnTo>
                <a:cubicBezTo>
                  <a:pt x="21902" y="725"/>
                  <a:pt x="22065" y="564"/>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a:off x="8616424" y="751275"/>
            <a:ext cx="527574" cy="18175"/>
          </a:xfrm>
          <a:custGeom>
            <a:rect b="b" l="l" r="r" t="t"/>
            <a:pathLst>
              <a:path extrusionOk="0" h="727" w="22065">
                <a:moveTo>
                  <a:pt x="363" y="0"/>
                </a:moveTo>
                <a:cubicBezTo>
                  <a:pt x="163" y="0"/>
                  <a:pt x="1" y="163"/>
                  <a:pt x="1" y="363"/>
                </a:cubicBezTo>
                <a:cubicBezTo>
                  <a:pt x="1" y="564"/>
                  <a:pt x="163" y="726"/>
                  <a:pt x="363" y="726"/>
                </a:cubicBezTo>
                <a:lnTo>
                  <a:pt x="21703" y="726"/>
                </a:lnTo>
                <a:cubicBezTo>
                  <a:pt x="21902" y="726"/>
                  <a:pt x="22065" y="564"/>
                  <a:pt x="22065" y="363"/>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a:off x="8892600" y="-37050"/>
            <a:ext cx="327600" cy="523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67" name="Shape 467"/>
        <p:cNvGrpSpPr/>
        <p:nvPr/>
      </p:nvGrpSpPr>
      <p:grpSpPr>
        <a:xfrm>
          <a:off x="0" y="0"/>
          <a:ext cx="0" cy="0"/>
          <a:chOff x="0" y="0"/>
          <a:chExt cx="0" cy="0"/>
        </a:xfrm>
      </p:grpSpPr>
      <p:sp>
        <p:nvSpPr>
          <p:cNvPr id="468" name="Google Shape;468;p18"/>
          <p:cNvSpPr/>
          <p:nvPr>
            <p:ph idx="2" type="pic"/>
          </p:nvPr>
        </p:nvSpPr>
        <p:spPr>
          <a:xfrm>
            <a:off x="0" y="150"/>
            <a:ext cx="9144000" cy="1652400"/>
          </a:xfrm>
          <a:prstGeom prst="rect">
            <a:avLst/>
          </a:prstGeom>
          <a:noFill/>
          <a:ln>
            <a:noFill/>
          </a:ln>
        </p:spPr>
      </p:sp>
      <p:sp>
        <p:nvSpPr>
          <p:cNvPr id="469" name="Google Shape;469;p18"/>
          <p:cNvSpPr txBox="1"/>
          <p:nvPr>
            <p:ph idx="1" type="subTitle"/>
          </p:nvPr>
        </p:nvSpPr>
        <p:spPr>
          <a:xfrm>
            <a:off x="720000" y="3403638"/>
            <a:ext cx="2336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 name="Google Shape;470;p18"/>
          <p:cNvSpPr txBox="1"/>
          <p:nvPr>
            <p:ph type="title"/>
          </p:nvPr>
        </p:nvSpPr>
        <p:spPr>
          <a:xfrm>
            <a:off x="713232" y="2102488"/>
            <a:ext cx="7704000" cy="572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71" name="Google Shape;471;p18"/>
          <p:cNvSpPr txBox="1"/>
          <p:nvPr>
            <p:ph idx="3" type="subTitle"/>
          </p:nvPr>
        </p:nvSpPr>
        <p:spPr>
          <a:xfrm>
            <a:off x="720000" y="3027188"/>
            <a:ext cx="2336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2" name="Google Shape;472;p18"/>
          <p:cNvSpPr txBox="1"/>
          <p:nvPr>
            <p:ph idx="4" type="subTitle"/>
          </p:nvPr>
        </p:nvSpPr>
        <p:spPr>
          <a:xfrm>
            <a:off x="3403800" y="3403638"/>
            <a:ext cx="2336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3" name="Google Shape;473;p18"/>
          <p:cNvSpPr txBox="1"/>
          <p:nvPr>
            <p:ph idx="5" type="subTitle"/>
          </p:nvPr>
        </p:nvSpPr>
        <p:spPr>
          <a:xfrm>
            <a:off x="3403800" y="3027188"/>
            <a:ext cx="2336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4" name="Google Shape;474;p18"/>
          <p:cNvSpPr txBox="1"/>
          <p:nvPr>
            <p:ph idx="6" type="subTitle"/>
          </p:nvPr>
        </p:nvSpPr>
        <p:spPr>
          <a:xfrm>
            <a:off x="6087600" y="3403638"/>
            <a:ext cx="2336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5" name="Google Shape;475;p18"/>
          <p:cNvSpPr txBox="1"/>
          <p:nvPr>
            <p:ph idx="7" type="subTitle"/>
          </p:nvPr>
        </p:nvSpPr>
        <p:spPr>
          <a:xfrm>
            <a:off x="6087600" y="3027188"/>
            <a:ext cx="2336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6" name="Google Shape;476;p18"/>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477" name="Google Shape;477;p18"/>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p:nvPr/>
        </p:nvSpPr>
        <p:spPr>
          <a:xfrm>
            <a:off x="-84000" y="1751675"/>
            <a:ext cx="391470" cy="391437"/>
          </a:xfrm>
          <a:custGeom>
            <a:rect b="b" l="l" r="r" t="t"/>
            <a:pathLst>
              <a:path extrusionOk="0" h="11999" w="12000">
                <a:moveTo>
                  <a:pt x="0" y="0"/>
                </a:moveTo>
                <a:lnTo>
                  <a:pt x="0" y="11999"/>
                </a:lnTo>
                <a:lnTo>
                  <a:pt x="11999" y="11999"/>
                </a:lnTo>
                <a:lnTo>
                  <a:pt x="119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a:off x="73626" y="1909269"/>
            <a:ext cx="415089" cy="415121"/>
          </a:xfrm>
          <a:custGeom>
            <a:rect b="b" l="l" r="r" t="t"/>
            <a:pathLst>
              <a:path extrusionOk="0" h="12725" w="12724">
                <a:moveTo>
                  <a:pt x="11999" y="726"/>
                </a:moveTo>
                <a:lnTo>
                  <a:pt x="11999" y="12000"/>
                </a:lnTo>
                <a:lnTo>
                  <a:pt x="725" y="12000"/>
                </a:lnTo>
                <a:lnTo>
                  <a:pt x="725" y="726"/>
                </a:lnTo>
                <a:close/>
                <a:moveTo>
                  <a:pt x="1" y="0"/>
                </a:moveTo>
                <a:lnTo>
                  <a:pt x="1" y="12725"/>
                </a:lnTo>
                <a:lnTo>
                  <a:pt x="12724" y="12725"/>
                </a:lnTo>
                <a:lnTo>
                  <a:pt x="127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9053148" y="4489650"/>
            <a:ext cx="90862" cy="90820"/>
          </a:xfrm>
          <a:custGeom>
            <a:rect b="b" l="l" r="r" t="t"/>
            <a:pathLst>
              <a:path extrusionOk="0" h="2182" w="2183">
                <a:moveTo>
                  <a:pt x="1092" y="1"/>
                </a:moveTo>
                <a:cubicBezTo>
                  <a:pt x="489" y="1"/>
                  <a:pt x="1" y="488"/>
                  <a:pt x="1" y="1092"/>
                </a:cubicBezTo>
                <a:cubicBezTo>
                  <a:pt x="1" y="1694"/>
                  <a:pt x="489" y="2181"/>
                  <a:pt x="1092" y="2181"/>
                </a:cubicBezTo>
                <a:cubicBezTo>
                  <a:pt x="1694" y="2181"/>
                  <a:pt x="2183" y="1694"/>
                  <a:pt x="2183" y="1092"/>
                </a:cubicBezTo>
                <a:cubicBezTo>
                  <a:pt x="2183" y="488"/>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p:nvPr/>
        </p:nvSpPr>
        <p:spPr>
          <a:xfrm>
            <a:off x="9053148" y="4667999"/>
            <a:ext cx="90862" cy="90862"/>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a:off x="9053148" y="4846390"/>
            <a:ext cx="90862" cy="90862"/>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a:off x="8855570" y="4489650"/>
            <a:ext cx="90862" cy="90862"/>
          </a:xfrm>
          <a:custGeom>
            <a:rect b="b" l="l" r="r" t="t"/>
            <a:pathLst>
              <a:path extrusionOk="0" h="2183" w="2183">
                <a:moveTo>
                  <a:pt x="1091" y="1"/>
                </a:moveTo>
                <a:cubicBezTo>
                  <a:pt x="489" y="1"/>
                  <a:pt x="0" y="489"/>
                  <a:pt x="0" y="1092"/>
                </a:cubicBezTo>
                <a:cubicBezTo>
                  <a:pt x="0" y="1694"/>
                  <a:pt x="489" y="2183"/>
                  <a:pt x="1091" y="2183"/>
                </a:cubicBezTo>
                <a:cubicBezTo>
                  <a:pt x="1693" y="2183"/>
                  <a:pt x="2182" y="1694"/>
                  <a:pt x="2182" y="1092"/>
                </a:cubicBezTo>
                <a:cubicBezTo>
                  <a:pt x="2182" y="489"/>
                  <a:pt x="1693" y="1"/>
                  <a:pt x="1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p:nvPr/>
        </p:nvSpPr>
        <p:spPr>
          <a:xfrm>
            <a:off x="8855570" y="4667999"/>
            <a:ext cx="90862" cy="90862"/>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p:nvPr/>
        </p:nvSpPr>
        <p:spPr>
          <a:xfrm>
            <a:off x="8855570" y="4846390"/>
            <a:ext cx="90862" cy="90862"/>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a:off x="8657950" y="4489650"/>
            <a:ext cx="90862" cy="90862"/>
          </a:xfrm>
          <a:custGeom>
            <a:rect b="b" l="l" r="r" t="t"/>
            <a:pathLst>
              <a:path extrusionOk="0" h="2183" w="2183">
                <a:moveTo>
                  <a:pt x="1092" y="1"/>
                </a:moveTo>
                <a:cubicBezTo>
                  <a:pt x="489" y="1"/>
                  <a:pt x="1" y="489"/>
                  <a:pt x="1" y="1092"/>
                </a:cubicBezTo>
                <a:cubicBezTo>
                  <a:pt x="1" y="1694"/>
                  <a:pt x="489" y="2183"/>
                  <a:pt x="1092" y="2183"/>
                </a:cubicBezTo>
                <a:cubicBezTo>
                  <a:pt x="1694" y="2183"/>
                  <a:pt x="2183" y="1694"/>
                  <a:pt x="2183" y="1092"/>
                </a:cubicBezTo>
                <a:cubicBezTo>
                  <a:pt x="2183" y="489"/>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a:off x="8657950" y="4667999"/>
            <a:ext cx="90862" cy="90862"/>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a:off x="8657950" y="4846390"/>
            <a:ext cx="90862" cy="90862"/>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89" name="Shape 489"/>
        <p:cNvGrpSpPr/>
        <p:nvPr/>
      </p:nvGrpSpPr>
      <p:grpSpPr>
        <a:xfrm>
          <a:off x="0" y="0"/>
          <a:ext cx="0" cy="0"/>
          <a:chOff x="0" y="0"/>
          <a:chExt cx="0" cy="0"/>
        </a:xfrm>
      </p:grpSpPr>
      <p:sp>
        <p:nvSpPr>
          <p:cNvPr id="490" name="Google Shape;490;p19"/>
          <p:cNvSpPr txBox="1"/>
          <p:nvPr>
            <p:ph idx="1" type="subTitle"/>
          </p:nvPr>
        </p:nvSpPr>
        <p:spPr>
          <a:xfrm>
            <a:off x="750987" y="3656495"/>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1" name="Google Shape;491;p19"/>
          <p:cNvSpPr txBox="1"/>
          <p:nvPr>
            <p:ph idx="2" type="subTitle"/>
          </p:nvPr>
        </p:nvSpPr>
        <p:spPr>
          <a:xfrm>
            <a:off x="750837" y="1443645"/>
            <a:ext cx="25146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2" name="Google Shape;492;p19"/>
          <p:cNvSpPr txBox="1"/>
          <p:nvPr>
            <p:ph idx="3" type="subTitle"/>
          </p:nvPr>
        </p:nvSpPr>
        <p:spPr>
          <a:xfrm>
            <a:off x="3315000" y="144364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3" name="Google Shape;493;p19"/>
          <p:cNvSpPr txBox="1"/>
          <p:nvPr>
            <p:ph idx="4" type="subTitle"/>
          </p:nvPr>
        </p:nvSpPr>
        <p:spPr>
          <a:xfrm>
            <a:off x="750987" y="313989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4" name="Google Shape;494;p19"/>
          <p:cNvSpPr txBox="1"/>
          <p:nvPr>
            <p:ph idx="5" type="subTitle"/>
          </p:nvPr>
        </p:nvSpPr>
        <p:spPr>
          <a:xfrm>
            <a:off x="3314925" y="313989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5" name="Google Shape;495;p19"/>
          <p:cNvSpPr txBox="1"/>
          <p:nvPr>
            <p:ph type="title"/>
          </p:nvPr>
        </p:nvSpPr>
        <p:spPr>
          <a:xfrm>
            <a:off x="713225" y="541344"/>
            <a:ext cx="7717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6" name="Google Shape;496;p19"/>
          <p:cNvSpPr txBox="1"/>
          <p:nvPr>
            <p:ph idx="6" type="subTitle"/>
          </p:nvPr>
        </p:nvSpPr>
        <p:spPr>
          <a:xfrm>
            <a:off x="3314925" y="3656495"/>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7" name="Google Shape;497;p19"/>
          <p:cNvSpPr txBox="1"/>
          <p:nvPr>
            <p:ph idx="7" type="subTitle"/>
          </p:nvPr>
        </p:nvSpPr>
        <p:spPr>
          <a:xfrm>
            <a:off x="5878863" y="3656495"/>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19"/>
          <p:cNvSpPr txBox="1"/>
          <p:nvPr>
            <p:ph idx="8" type="subTitle"/>
          </p:nvPr>
        </p:nvSpPr>
        <p:spPr>
          <a:xfrm>
            <a:off x="5878863" y="144364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9" name="Google Shape;499;p19"/>
          <p:cNvSpPr txBox="1"/>
          <p:nvPr>
            <p:ph idx="9" type="subTitle"/>
          </p:nvPr>
        </p:nvSpPr>
        <p:spPr>
          <a:xfrm>
            <a:off x="5878863" y="3139895"/>
            <a:ext cx="2514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00" name="Google Shape;500;p19"/>
          <p:cNvSpPr txBox="1"/>
          <p:nvPr>
            <p:ph idx="13" type="subTitle"/>
          </p:nvPr>
        </p:nvSpPr>
        <p:spPr>
          <a:xfrm>
            <a:off x="750987" y="1963024"/>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1" name="Google Shape;501;p19"/>
          <p:cNvSpPr txBox="1"/>
          <p:nvPr>
            <p:ph idx="14" type="subTitle"/>
          </p:nvPr>
        </p:nvSpPr>
        <p:spPr>
          <a:xfrm>
            <a:off x="3314925" y="1963024"/>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2" name="Google Shape;502;p19"/>
          <p:cNvSpPr txBox="1"/>
          <p:nvPr>
            <p:ph idx="15" type="subTitle"/>
          </p:nvPr>
        </p:nvSpPr>
        <p:spPr>
          <a:xfrm>
            <a:off x="5878863" y="1963024"/>
            <a:ext cx="2514300" cy="7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3" name="Google Shape;503;p19"/>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504" name="Google Shape;504;p19"/>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19"/>
          <p:cNvGrpSpPr/>
          <p:nvPr/>
        </p:nvGrpSpPr>
        <p:grpSpPr>
          <a:xfrm>
            <a:off x="8424012" y="735655"/>
            <a:ext cx="1125124" cy="380779"/>
            <a:chOff x="4115925" y="3132225"/>
            <a:chExt cx="718975" cy="243325"/>
          </a:xfrm>
        </p:grpSpPr>
        <p:sp>
          <p:nvSpPr>
            <p:cNvPr id="506" name="Google Shape;506;p19"/>
            <p:cNvSpPr/>
            <p:nvPr/>
          </p:nvSpPr>
          <p:spPr>
            <a:xfrm>
              <a:off x="4115925" y="3132225"/>
              <a:ext cx="718975" cy="66400"/>
            </a:xfrm>
            <a:custGeom>
              <a:rect b="b" l="l" r="r" t="t"/>
              <a:pathLst>
                <a:path extrusionOk="0" h="2656" w="28759">
                  <a:moveTo>
                    <a:pt x="7952" y="1"/>
                  </a:moveTo>
                  <a:lnTo>
                    <a:pt x="3780" y="2076"/>
                  </a:lnTo>
                  <a:lnTo>
                    <a:pt x="0" y="195"/>
                  </a:lnTo>
                  <a:lnTo>
                    <a:pt x="0" y="774"/>
                  </a:lnTo>
                  <a:lnTo>
                    <a:pt x="3780" y="2656"/>
                  </a:lnTo>
                  <a:lnTo>
                    <a:pt x="7952" y="580"/>
                  </a:lnTo>
                  <a:lnTo>
                    <a:pt x="12123" y="2656"/>
                  </a:lnTo>
                  <a:lnTo>
                    <a:pt x="16294" y="580"/>
                  </a:lnTo>
                  <a:lnTo>
                    <a:pt x="20463" y="2656"/>
                  </a:lnTo>
                  <a:lnTo>
                    <a:pt x="24636" y="580"/>
                  </a:lnTo>
                  <a:lnTo>
                    <a:pt x="28758" y="2633"/>
                  </a:lnTo>
                  <a:lnTo>
                    <a:pt x="28758" y="2053"/>
                  </a:lnTo>
                  <a:lnTo>
                    <a:pt x="24636" y="1"/>
                  </a:lnTo>
                  <a:lnTo>
                    <a:pt x="20463" y="2076"/>
                  </a:lnTo>
                  <a:lnTo>
                    <a:pt x="16294" y="1"/>
                  </a:lnTo>
                  <a:lnTo>
                    <a:pt x="12123" y="2076"/>
                  </a:lnTo>
                  <a:lnTo>
                    <a:pt x="79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4115925" y="3191200"/>
              <a:ext cx="718975" cy="66425"/>
            </a:xfrm>
            <a:custGeom>
              <a:rect b="b" l="l" r="r" t="t"/>
              <a:pathLst>
                <a:path extrusionOk="0" h="2657" w="28759">
                  <a:moveTo>
                    <a:pt x="7952" y="1"/>
                  </a:moveTo>
                  <a:lnTo>
                    <a:pt x="3780" y="2076"/>
                  </a:lnTo>
                  <a:lnTo>
                    <a:pt x="0" y="195"/>
                  </a:lnTo>
                  <a:lnTo>
                    <a:pt x="0" y="774"/>
                  </a:lnTo>
                  <a:lnTo>
                    <a:pt x="3780" y="2657"/>
                  </a:lnTo>
                  <a:lnTo>
                    <a:pt x="7952" y="581"/>
                  </a:lnTo>
                  <a:lnTo>
                    <a:pt x="12123" y="2657"/>
                  </a:lnTo>
                  <a:lnTo>
                    <a:pt x="16294" y="581"/>
                  </a:lnTo>
                  <a:lnTo>
                    <a:pt x="20463" y="2657"/>
                  </a:lnTo>
                  <a:lnTo>
                    <a:pt x="24636" y="581"/>
                  </a:lnTo>
                  <a:lnTo>
                    <a:pt x="28758" y="2632"/>
                  </a:lnTo>
                  <a:lnTo>
                    <a:pt x="28758" y="2053"/>
                  </a:lnTo>
                  <a:lnTo>
                    <a:pt x="24636" y="1"/>
                  </a:lnTo>
                  <a:lnTo>
                    <a:pt x="20463" y="2076"/>
                  </a:lnTo>
                  <a:lnTo>
                    <a:pt x="16294" y="1"/>
                  </a:lnTo>
                  <a:lnTo>
                    <a:pt x="12123" y="2076"/>
                  </a:lnTo>
                  <a:lnTo>
                    <a:pt x="79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4115925" y="3250200"/>
              <a:ext cx="718975" cy="66400"/>
            </a:xfrm>
            <a:custGeom>
              <a:rect b="b" l="l" r="r" t="t"/>
              <a:pathLst>
                <a:path extrusionOk="0" h="2656" w="28759">
                  <a:moveTo>
                    <a:pt x="7952" y="1"/>
                  </a:moveTo>
                  <a:lnTo>
                    <a:pt x="3780" y="2076"/>
                  </a:lnTo>
                  <a:lnTo>
                    <a:pt x="0" y="193"/>
                  </a:lnTo>
                  <a:lnTo>
                    <a:pt x="0" y="774"/>
                  </a:lnTo>
                  <a:lnTo>
                    <a:pt x="3780" y="2655"/>
                  </a:lnTo>
                  <a:lnTo>
                    <a:pt x="7952" y="580"/>
                  </a:lnTo>
                  <a:lnTo>
                    <a:pt x="12123" y="2655"/>
                  </a:lnTo>
                  <a:lnTo>
                    <a:pt x="16294" y="580"/>
                  </a:lnTo>
                  <a:lnTo>
                    <a:pt x="20463" y="2655"/>
                  </a:lnTo>
                  <a:lnTo>
                    <a:pt x="24636" y="580"/>
                  </a:lnTo>
                  <a:lnTo>
                    <a:pt x="28758" y="2632"/>
                  </a:lnTo>
                  <a:lnTo>
                    <a:pt x="28758" y="2052"/>
                  </a:lnTo>
                  <a:lnTo>
                    <a:pt x="24636" y="1"/>
                  </a:lnTo>
                  <a:lnTo>
                    <a:pt x="20463" y="2076"/>
                  </a:lnTo>
                  <a:lnTo>
                    <a:pt x="16294" y="1"/>
                  </a:lnTo>
                  <a:lnTo>
                    <a:pt x="12123" y="2076"/>
                  </a:lnTo>
                  <a:lnTo>
                    <a:pt x="79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4115925" y="3309175"/>
              <a:ext cx="718975" cy="66375"/>
            </a:xfrm>
            <a:custGeom>
              <a:rect b="b" l="l" r="r" t="t"/>
              <a:pathLst>
                <a:path extrusionOk="0" h="2655" w="28759">
                  <a:moveTo>
                    <a:pt x="7952" y="0"/>
                  </a:moveTo>
                  <a:lnTo>
                    <a:pt x="3780" y="2076"/>
                  </a:lnTo>
                  <a:lnTo>
                    <a:pt x="0" y="194"/>
                  </a:lnTo>
                  <a:lnTo>
                    <a:pt x="0" y="774"/>
                  </a:lnTo>
                  <a:lnTo>
                    <a:pt x="3780" y="2655"/>
                  </a:lnTo>
                  <a:lnTo>
                    <a:pt x="7952" y="579"/>
                  </a:lnTo>
                  <a:lnTo>
                    <a:pt x="12123" y="2655"/>
                  </a:lnTo>
                  <a:lnTo>
                    <a:pt x="16294" y="579"/>
                  </a:lnTo>
                  <a:lnTo>
                    <a:pt x="20463" y="2655"/>
                  </a:lnTo>
                  <a:lnTo>
                    <a:pt x="24636" y="579"/>
                  </a:lnTo>
                  <a:lnTo>
                    <a:pt x="28758" y="2632"/>
                  </a:lnTo>
                  <a:lnTo>
                    <a:pt x="28758" y="2053"/>
                  </a:lnTo>
                  <a:lnTo>
                    <a:pt x="24636" y="0"/>
                  </a:lnTo>
                  <a:lnTo>
                    <a:pt x="20463" y="2076"/>
                  </a:lnTo>
                  <a:lnTo>
                    <a:pt x="16294" y="0"/>
                  </a:lnTo>
                  <a:lnTo>
                    <a:pt x="12123" y="2076"/>
                  </a:lnTo>
                  <a:lnTo>
                    <a:pt x="79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19"/>
          <p:cNvGrpSpPr/>
          <p:nvPr/>
        </p:nvGrpSpPr>
        <p:grpSpPr>
          <a:xfrm>
            <a:off x="-161611" y="1249761"/>
            <a:ext cx="554848" cy="1121805"/>
            <a:chOff x="4402200" y="1457825"/>
            <a:chExt cx="245150" cy="495650"/>
          </a:xfrm>
        </p:grpSpPr>
        <p:sp>
          <p:nvSpPr>
            <p:cNvPr id="511" name="Google Shape;511;p19"/>
            <p:cNvSpPr/>
            <p:nvPr/>
          </p:nvSpPr>
          <p:spPr>
            <a:xfrm>
              <a:off x="4601525" y="1457825"/>
              <a:ext cx="45825" cy="45850"/>
            </a:xfrm>
            <a:custGeom>
              <a:rect b="b" l="l" r="r" t="t"/>
              <a:pathLst>
                <a:path extrusionOk="0" h="1834" w="1833">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a:off x="4601525" y="1547825"/>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a:off x="4601525" y="1637800"/>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a:off x="4601525" y="1727725"/>
              <a:ext cx="45825" cy="45850"/>
            </a:xfrm>
            <a:custGeom>
              <a:rect b="b" l="l" r="r" t="t"/>
              <a:pathLst>
                <a:path extrusionOk="0" h="1834" w="1833">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a:off x="4601525" y="1817700"/>
              <a:ext cx="45825" cy="45800"/>
            </a:xfrm>
            <a:custGeom>
              <a:rect b="b" l="l" r="r" t="t"/>
              <a:pathLst>
                <a:path extrusionOk="0" h="1832" w="1833">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a:off x="4601525" y="1907650"/>
              <a:ext cx="45825" cy="45825"/>
            </a:xfrm>
            <a:custGeom>
              <a:rect b="b" l="l" r="r" t="t"/>
              <a:pathLst>
                <a:path extrusionOk="0" h="1833" w="1833">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a:off x="4501875" y="1457825"/>
              <a:ext cx="45800" cy="45850"/>
            </a:xfrm>
            <a:custGeom>
              <a:rect b="b" l="l" r="r" t="t"/>
              <a:pathLst>
                <a:path extrusionOk="0" h="1834" w="1832">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a:off x="4501875" y="1547825"/>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a:off x="4501875" y="1637800"/>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a:off x="4501875" y="1727725"/>
              <a:ext cx="45800" cy="45850"/>
            </a:xfrm>
            <a:custGeom>
              <a:rect b="b" l="l" r="r" t="t"/>
              <a:pathLst>
                <a:path extrusionOk="0" h="1834" w="1832">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a:off x="4501875" y="1817700"/>
              <a:ext cx="45800" cy="45800"/>
            </a:xfrm>
            <a:custGeom>
              <a:rect b="b" l="l" r="r" t="t"/>
              <a:pathLst>
                <a:path extrusionOk="0" h="1832" w="1832">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a:off x="4501875" y="1907650"/>
              <a:ext cx="45800" cy="45825"/>
            </a:xfrm>
            <a:custGeom>
              <a:rect b="b" l="l" r="r" t="t"/>
              <a:pathLst>
                <a:path extrusionOk="0" h="1833" w="1832">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a:off x="4402200" y="1457825"/>
              <a:ext cx="45800" cy="45850"/>
            </a:xfrm>
            <a:custGeom>
              <a:rect b="b" l="l" r="r" t="t"/>
              <a:pathLst>
                <a:path extrusionOk="0" h="1834" w="1832">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a:off x="4402200" y="1547825"/>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a:off x="4402200" y="1637800"/>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a:off x="4402200" y="1727725"/>
              <a:ext cx="45800" cy="45850"/>
            </a:xfrm>
            <a:custGeom>
              <a:rect b="b" l="l" r="r" t="t"/>
              <a:pathLst>
                <a:path extrusionOk="0" h="1834" w="1832">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a:off x="4402200" y="1817700"/>
              <a:ext cx="45800" cy="45800"/>
            </a:xfrm>
            <a:custGeom>
              <a:rect b="b" l="l" r="r" t="t"/>
              <a:pathLst>
                <a:path extrusionOk="0" h="1832" w="1832">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a:off x="4402200" y="1907650"/>
              <a:ext cx="45800" cy="45825"/>
            </a:xfrm>
            <a:custGeom>
              <a:rect b="b" l="l" r="r" t="t"/>
              <a:pathLst>
                <a:path extrusionOk="0" h="1833" w="1832">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19"/>
          <p:cNvSpPr/>
          <p:nvPr/>
        </p:nvSpPr>
        <p:spPr>
          <a:xfrm>
            <a:off x="8750100" y="-29250"/>
            <a:ext cx="393900" cy="517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30" name="Shape 530"/>
        <p:cNvGrpSpPr/>
        <p:nvPr/>
      </p:nvGrpSpPr>
      <p:grpSpPr>
        <a:xfrm>
          <a:off x="0" y="0"/>
          <a:ext cx="0" cy="0"/>
          <a:chOff x="0" y="0"/>
          <a:chExt cx="0" cy="0"/>
        </a:xfrm>
      </p:grpSpPr>
      <p:sp>
        <p:nvSpPr>
          <p:cNvPr id="531" name="Google Shape;531;p20"/>
          <p:cNvSpPr txBox="1"/>
          <p:nvPr>
            <p:ph hasCustomPrompt="1" type="title"/>
          </p:nvPr>
        </p:nvSpPr>
        <p:spPr>
          <a:xfrm>
            <a:off x="713232" y="1424625"/>
            <a:ext cx="4320000" cy="754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2" name="Google Shape;532;p20"/>
          <p:cNvSpPr txBox="1"/>
          <p:nvPr>
            <p:ph idx="1" type="subTitle"/>
          </p:nvPr>
        </p:nvSpPr>
        <p:spPr>
          <a:xfrm>
            <a:off x="713232" y="2205868"/>
            <a:ext cx="2664000" cy="712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3" name="Google Shape;533;p20"/>
          <p:cNvSpPr txBox="1"/>
          <p:nvPr>
            <p:ph idx="12" type="sldNum"/>
          </p:nvPr>
        </p:nvSpPr>
        <p:spPr>
          <a:xfrm>
            <a:off x="720025" y="4604400"/>
            <a:ext cx="4533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534" name="Google Shape;534;p20"/>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20"/>
          <p:cNvGrpSpPr/>
          <p:nvPr/>
        </p:nvGrpSpPr>
        <p:grpSpPr>
          <a:xfrm>
            <a:off x="8423989" y="11"/>
            <a:ext cx="554848" cy="1121805"/>
            <a:chOff x="4402200" y="1457825"/>
            <a:chExt cx="245150" cy="495650"/>
          </a:xfrm>
        </p:grpSpPr>
        <p:sp>
          <p:nvSpPr>
            <p:cNvPr id="536" name="Google Shape;536;p20"/>
            <p:cNvSpPr/>
            <p:nvPr/>
          </p:nvSpPr>
          <p:spPr>
            <a:xfrm>
              <a:off x="4601525" y="1457825"/>
              <a:ext cx="45825" cy="45850"/>
            </a:xfrm>
            <a:custGeom>
              <a:rect b="b" l="l" r="r" t="t"/>
              <a:pathLst>
                <a:path extrusionOk="0" h="1834" w="1833">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7" name="Google Shape;537;p20"/>
            <p:cNvSpPr/>
            <p:nvPr/>
          </p:nvSpPr>
          <p:spPr>
            <a:xfrm>
              <a:off x="4601525" y="1547825"/>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8" name="Google Shape;538;p20"/>
            <p:cNvSpPr/>
            <p:nvPr/>
          </p:nvSpPr>
          <p:spPr>
            <a:xfrm>
              <a:off x="4601525" y="1637800"/>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9" name="Google Shape;539;p20"/>
            <p:cNvSpPr/>
            <p:nvPr/>
          </p:nvSpPr>
          <p:spPr>
            <a:xfrm>
              <a:off x="4601525" y="1727725"/>
              <a:ext cx="45825" cy="45850"/>
            </a:xfrm>
            <a:custGeom>
              <a:rect b="b" l="l" r="r" t="t"/>
              <a:pathLst>
                <a:path extrusionOk="0" h="1834" w="1833">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0" name="Google Shape;540;p20"/>
            <p:cNvSpPr/>
            <p:nvPr/>
          </p:nvSpPr>
          <p:spPr>
            <a:xfrm>
              <a:off x="4601525" y="1817700"/>
              <a:ext cx="45825" cy="45800"/>
            </a:xfrm>
            <a:custGeom>
              <a:rect b="b" l="l" r="r" t="t"/>
              <a:pathLst>
                <a:path extrusionOk="0" h="1832" w="1833">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1" name="Google Shape;541;p20"/>
            <p:cNvSpPr/>
            <p:nvPr/>
          </p:nvSpPr>
          <p:spPr>
            <a:xfrm>
              <a:off x="4601525" y="1907650"/>
              <a:ext cx="45825" cy="45825"/>
            </a:xfrm>
            <a:custGeom>
              <a:rect b="b" l="l" r="r" t="t"/>
              <a:pathLst>
                <a:path extrusionOk="0" h="1833" w="1833">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2" name="Google Shape;542;p20"/>
            <p:cNvSpPr/>
            <p:nvPr/>
          </p:nvSpPr>
          <p:spPr>
            <a:xfrm>
              <a:off x="4501875" y="1457825"/>
              <a:ext cx="45800" cy="45850"/>
            </a:xfrm>
            <a:custGeom>
              <a:rect b="b" l="l" r="r" t="t"/>
              <a:pathLst>
                <a:path extrusionOk="0" h="1834" w="1832">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3" name="Google Shape;543;p20"/>
            <p:cNvSpPr/>
            <p:nvPr/>
          </p:nvSpPr>
          <p:spPr>
            <a:xfrm>
              <a:off x="4501875" y="1547825"/>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4" name="Google Shape;544;p20"/>
            <p:cNvSpPr/>
            <p:nvPr/>
          </p:nvSpPr>
          <p:spPr>
            <a:xfrm>
              <a:off x="4501875" y="1637800"/>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5" name="Google Shape;545;p20"/>
            <p:cNvSpPr/>
            <p:nvPr/>
          </p:nvSpPr>
          <p:spPr>
            <a:xfrm>
              <a:off x="4501875" y="1727725"/>
              <a:ext cx="45800" cy="45850"/>
            </a:xfrm>
            <a:custGeom>
              <a:rect b="b" l="l" r="r" t="t"/>
              <a:pathLst>
                <a:path extrusionOk="0" h="1834" w="1832">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6" name="Google Shape;546;p20"/>
            <p:cNvSpPr/>
            <p:nvPr/>
          </p:nvSpPr>
          <p:spPr>
            <a:xfrm>
              <a:off x="4501875" y="1817700"/>
              <a:ext cx="45800" cy="45800"/>
            </a:xfrm>
            <a:custGeom>
              <a:rect b="b" l="l" r="r" t="t"/>
              <a:pathLst>
                <a:path extrusionOk="0" h="1832" w="1832">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7" name="Google Shape;547;p20"/>
            <p:cNvSpPr/>
            <p:nvPr/>
          </p:nvSpPr>
          <p:spPr>
            <a:xfrm>
              <a:off x="4501875" y="1907650"/>
              <a:ext cx="45800" cy="45825"/>
            </a:xfrm>
            <a:custGeom>
              <a:rect b="b" l="l" r="r" t="t"/>
              <a:pathLst>
                <a:path extrusionOk="0" h="1833" w="1832">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8" name="Google Shape;548;p20"/>
            <p:cNvSpPr/>
            <p:nvPr/>
          </p:nvSpPr>
          <p:spPr>
            <a:xfrm>
              <a:off x="4402200" y="1457825"/>
              <a:ext cx="45800" cy="45850"/>
            </a:xfrm>
            <a:custGeom>
              <a:rect b="b" l="l" r="r" t="t"/>
              <a:pathLst>
                <a:path extrusionOk="0" h="1834" w="1832">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9" name="Google Shape;549;p20"/>
            <p:cNvSpPr/>
            <p:nvPr/>
          </p:nvSpPr>
          <p:spPr>
            <a:xfrm>
              <a:off x="4402200" y="1547825"/>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0" name="Google Shape;550;p20"/>
            <p:cNvSpPr/>
            <p:nvPr/>
          </p:nvSpPr>
          <p:spPr>
            <a:xfrm>
              <a:off x="4402200" y="1637800"/>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1" name="Google Shape;551;p20"/>
            <p:cNvSpPr/>
            <p:nvPr/>
          </p:nvSpPr>
          <p:spPr>
            <a:xfrm>
              <a:off x="4402200" y="1727725"/>
              <a:ext cx="45800" cy="45850"/>
            </a:xfrm>
            <a:custGeom>
              <a:rect b="b" l="l" r="r" t="t"/>
              <a:pathLst>
                <a:path extrusionOk="0" h="1834" w="1832">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2" name="Google Shape;552;p20"/>
            <p:cNvSpPr/>
            <p:nvPr/>
          </p:nvSpPr>
          <p:spPr>
            <a:xfrm>
              <a:off x="4402200" y="1817700"/>
              <a:ext cx="45800" cy="45800"/>
            </a:xfrm>
            <a:custGeom>
              <a:rect b="b" l="l" r="r" t="t"/>
              <a:pathLst>
                <a:path extrusionOk="0" h="1832" w="1832">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53" name="Google Shape;553;p20"/>
            <p:cNvSpPr/>
            <p:nvPr/>
          </p:nvSpPr>
          <p:spPr>
            <a:xfrm>
              <a:off x="4402200" y="1907650"/>
              <a:ext cx="45800" cy="45825"/>
            </a:xfrm>
            <a:custGeom>
              <a:rect b="b" l="l" r="r" t="t"/>
              <a:pathLst>
                <a:path extrusionOk="0" h="1833" w="1832">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554" name="Google Shape;554;p20"/>
          <p:cNvSpPr/>
          <p:nvPr/>
        </p:nvSpPr>
        <p:spPr>
          <a:xfrm rot="5400000">
            <a:off x="350271" y="-38129"/>
            <a:ext cx="19500" cy="719958"/>
          </a:xfrm>
          <a:custGeom>
            <a:rect b="b" l="l" r="r" t="t"/>
            <a:pathLst>
              <a:path extrusionOk="0" h="46705" w="78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rot="5400000">
            <a:off x="350296" y="18096"/>
            <a:ext cx="19450" cy="719958"/>
          </a:xfrm>
          <a:custGeom>
            <a:rect b="b" l="l" r="r" t="t"/>
            <a:pathLst>
              <a:path extrusionOk="0" h="46705" w="778">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rot="5400000">
            <a:off x="350271" y="74321"/>
            <a:ext cx="19500" cy="719958"/>
          </a:xfrm>
          <a:custGeom>
            <a:rect b="b" l="l" r="r" t="t"/>
            <a:pathLst>
              <a:path extrusionOk="0" h="46705" w="78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rot="5400000">
            <a:off x="350284" y="130534"/>
            <a:ext cx="19475" cy="719958"/>
          </a:xfrm>
          <a:custGeom>
            <a:rect b="b" l="l" r="r" t="t"/>
            <a:pathLst>
              <a:path extrusionOk="0" h="46705" w="779">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rot="5400000">
            <a:off x="350271" y="186746"/>
            <a:ext cx="19500" cy="719958"/>
          </a:xfrm>
          <a:custGeom>
            <a:rect b="b" l="l" r="r" t="t"/>
            <a:pathLst>
              <a:path extrusionOk="0" h="46705" w="78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rot="5400000">
            <a:off x="350284" y="242959"/>
            <a:ext cx="19475" cy="719958"/>
          </a:xfrm>
          <a:custGeom>
            <a:rect b="b" l="l" r="r" t="t"/>
            <a:pathLst>
              <a:path extrusionOk="0" h="46705" w="779">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rot="5400000">
            <a:off x="350271" y="299171"/>
            <a:ext cx="19500" cy="719958"/>
          </a:xfrm>
          <a:custGeom>
            <a:rect b="b" l="l" r="r" t="t"/>
            <a:pathLst>
              <a:path extrusionOk="0" h="46705" w="78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txBox="1"/>
          <p:nvPr>
            <p:ph hasCustomPrompt="1" idx="2" type="title"/>
          </p:nvPr>
        </p:nvSpPr>
        <p:spPr>
          <a:xfrm>
            <a:off x="4104150" y="3014925"/>
            <a:ext cx="4320000" cy="75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62" name="Google Shape;562;p20"/>
          <p:cNvSpPr txBox="1"/>
          <p:nvPr>
            <p:ph idx="3" type="subTitle"/>
          </p:nvPr>
        </p:nvSpPr>
        <p:spPr>
          <a:xfrm>
            <a:off x="5758650" y="3795520"/>
            <a:ext cx="2661000" cy="712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3" name="Google Shape;563;p20"/>
          <p:cNvSpPr/>
          <p:nvPr/>
        </p:nvSpPr>
        <p:spPr>
          <a:xfrm>
            <a:off x="8816275" y="-51875"/>
            <a:ext cx="327600" cy="524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3"/>
          <p:cNvSpPr/>
          <p:nvPr>
            <p:ph idx="2" type="pic"/>
          </p:nvPr>
        </p:nvSpPr>
        <p:spPr>
          <a:xfrm>
            <a:off x="474325" y="540000"/>
            <a:ext cx="2838600" cy="4611300"/>
          </a:xfrm>
          <a:prstGeom prst="rect">
            <a:avLst/>
          </a:prstGeom>
          <a:noFill/>
          <a:ln>
            <a:noFill/>
          </a:ln>
        </p:spPr>
      </p:sp>
      <p:sp>
        <p:nvSpPr>
          <p:cNvPr id="41" name="Google Shape;41;p3"/>
          <p:cNvSpPr txBox="1"/>
          <p:nvPr>
            <p:ph type="title"/>
          </p:nvPr>
        </p:nvSpPr>
        <p:spPr>
          <a:xfrm>
            <a:off x="4374625" y="2435125"/>
            <a:ext cx="2997300" cy="699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4000"/>
              <a:buNone/>
              <a:defRPr sz="4400">
                <a:highlight>
                  <a:schemeClr val="accent1"/>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2" name="Google Shape;42;p3"/>
          <p:cNvSpPr txBox="1"/>
          <p:nvPr>
            <p:ph hasCustomPrompt="1" idx="3" type="title"/>
          </p:nvPr>
        </p:nvSpPr>
        <p:spPr>
          <a:xfrm>
            <a:off x="5005000" y="1466881"/>
            <a:ext cx="1736400" cy="559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 name="Google Shape;43;p3"/>
          <p:cNvSpPr txBox="1"/>
          <p:nvPr>
            <p:ph idx="1" type="subTitle"/>
          </p:nvPr>
        </p:nvSpPr>
        <p:spPr>
          <a:xfrm>
            <a:off x="4374550" y="3215075"/>
            <a:ext cx="29973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3"/>
          <p:cNvSpPr txBox="1"/>
          <p:nvPr>
            <p:ph idx="12" type="sldNum"/>
          </p:nvPr>
        </p:nvSpPr>
        <p:spPr>
          <a:xfrm>
            <a:off x="8168400"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45" name="Google Shape;45;p3"/>
          <p:cNvSpPr/>
          <p:nvPr/>
        </p:nvSpPr>
        <p:spPr>
          <a:xfrm>
            <a:off x="8169900"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7863225" y="-187625"/>
            <a:ext cx="1822925" cy="1822925"/>
            <a:chOff x="459250" y="486800"/>
            <a:chExt cx="1822925" cy="1822925"/>
          </a:xfrm>
        </p:grpSpPr>
        <p:sp>
          <p:nvSpPr>
            <p:cNvPr id="47" name="Google Shape;47;p3"/>
            <p:cNvSpPr/>
            <p:nvPr/>
          </p:nvSpPr>
          <p:spPr>
            <a:xfrm>
              <a:off x="459250" y="486800"/>
              <a:ext cx="1822925" cy="1822925"/>
            </a:xfrm>
            <a:custGeom>
              <a:rect b="b" l="l" r="r" t="t"/>
              <a:pathLst>
                <a:path extrusionOk="0" h="72917" w="72917">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569100" y="596625"/>
              <a:ext cx="1603225" cy="1603250"/>
            </a:xfrm>
            <a:custGeom>
              <a:rect b="b" l="l" r="r" t="t"/>
              <a:pathLst>
                <a:path extrusionOk="0" h="64130" w="64129">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678975" y="706525"/>
              <a:ext cx="1383500" cy="1383500"/>
            </a:xfrm>
            <a:custGeom>
              <a:rect b="b" l="l" r="r" t="t"/>
              <a:pathLst>
                <a:path extrusionOk="0" h="55340" w="5534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788825" y="816375"/>
              <a:ext cx="1163775" cy="1163775"/>
            </a:xfrm>
            <a:custGeom>
              <a:rect b="b" l="l" r="r" t="t"/>
              <a:pathLst>
                <a:path extrusionOk="0" h="46551" w="46551">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898700" y="926250"/>
              <a:ext cx="944050" cy="944050"/>
            </a:xfrm>
            <a:custGeom>
              <a:rect b="b" l="l" r="r" t="t"/>
              <a:pathLst>
                <a:path extrusionOk="0" h="37762" w="37762">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008550" y="1036100"/>
              <a:ext cx="724325" cy="724325"/>
            </a:xfrm>
            <a:custGeom>
              <a:rect b="b" l="l" r="r" t="t"/>
              <a:pathLst>
                <a:path extrusionOk="0" h="28973" w="28973">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118425" y="1145975"/>
              <a:ext cx="504600" cy="504600"/>
            </a:xfrm>
            <a:custGeom>
              <a:rect b="b" l="l" r="r" t="t"/>
              <a:pathLst>
                <a:path extrusionOk="0" h="20184" w="20184">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228275" y="1255825"/>
              <a:ext cx="284875" cy="284850"/>
            </a:xfrm>
            <a:custGeom>
              <a:rect b="b" l="l" r="r" t="t"/>
              <a:pathLst>
                <a:path extrusionOk="0" h="11394" w="11395">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3"/>
          <p:cNvGrpSpPr/>
          <p:nvPr/>
        </p:nvGrpSpPr>
        <p:grpSpPr>
          <a:xfrm rot="5400000">
            <a:off x="-241856" y="846366"/>
            <a:ext cx="868334" cy="255607"/>
            <a:chOff x="4104900" y="2848300"/>
            <a:chExt cx="539975" cy="158950"/>
          </a:xfrm>
        </p:grpSpPr>
        <p:sp>
          <p:nvSpPr>
            <p:cNvPr id="56" name="Google Shape;56;p3"/>
            <p:cNvSpPr/>
            <p:nvPr/>
          </p:nvSpPr>
          <p:spPr>
            <a:xfrm>
              <a:off x="4508675" y="2848300"/>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4374075" y="2848300"/>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4239500" y="2848300"/>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104900" y="2848300"/>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3"/>
          <p:cNvGrpSpPr/>
          <p:nvPr/>
        </p:nvGrpSpPr>
        <p:grpSpPr>
          <a:xfrm rot="-5400000">
            <a:off x="8151831" y="3486258"/>
            <a:ext cx="1648727" cy="427517"/>
            <a:chOff x="3330525" y="4262650"/>
            <a:chExt cx="945425" cy="245150"/>
          </a:xfrm>
        </p:grpSpPr>
        <p:sp>
          <p:nvSpPr>
            <p:cNvPr id="61" name="Google Shape;61;p3"/>
            <p:cNvSpPr/>
            <p:nvPr/>
          </p:nvSpPr>
          <p:spPr>
            <a:xfrm>
              <a:off x="3330525" y="4262650"/>
              <a:ext cx="45825" cy="45800"/>
            </a:xfrm>
            <a:custGeom>
              <a:rect b="b" l="l" r="r" t="t"/>
              <a:pathLst>
                <a:path extrusionOk="0" h="1832" w="1833">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3420475" y="4262650"/>
              <a:ext cx="45850" cy="45800"/>
            </a:xfrm>
            <a:custGeom>
              <a:rect b="b" l="l" r="r" t="t"/>
              <a:pathLst>
                <a:path extrusionOk="0" h="1832" w="1834">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3510450"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3600400"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3690375"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3780350"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3870275" y="4262650"/>
              <a:ext cx="45850" cy="45800"/>
            </a:xfrm>
            <a:custGeom>
              <a:rect b="b" l="l" r="r" t="t"/>
              <a:pathLst>
                <a:path extrusionOk="0" h="1832" w="1834">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3960250" y="4262650"/>
              <a:ext cx="45800" cy="45800"/>
            </a:xfrm>
            <a:custGeom>
              <a:rect b="b" l="l" r="r" t="t"/>
              <a:pathLst>
                <a:path extrusionOk="0" h="1832" w="1832">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4050200" y="4262650"/>
              <a:ext cx="45850" cy="45800"/>
            </a:xfrm>
            <a:custGeom>
              <a:rect b="b" l="l" r="r" t="t"/>
              <a:pathLst>
                <a:path extrusionOk="0" h="1832" w="1834">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140175"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230125"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330525" y="4362300"/>
              <a:ext cx="45825" cy="45825"/>
            </a:xfrm>
            <a:custGeom>
              <a:rect b="b" l="l" r="r" t="t"/>
              <a:pathLst>
                <a:path extrusionOk="0" h="1833" w="1833">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3420475" y="4362300"/>
              <a:ext cx="45850" cy="45825"/>
            </a:xfrm>
            <a:custGeom>
              <a:rect b="b" l="l" r="r" t="t"/>
              <a:pathLst>
                <a:path extrusionOk="0" h="1833" w="1834">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3510450"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3600400"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3690375"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3780350"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3870275" y="4362300"/>
              <a:ext cx="45850" cy="45825"/>
            </a:xfrm>
            <a:custGeom>
              <a:rect b="b" l="l" r="r" t="t"/>
              <a:pathLst>
                <a:path extrusionOk="0" h="1833" w="1834">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960250" y="4362300"/>
              <a:ext cx="45800" cy="45825"/>
            </a:xfrm>
            <a:custGeom>
              <a:rect b="b" l="l" r="r" t="t"/>
              <a:pathLst>
                <a:path extrusionOk="0" h="1833" w="1832">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4050200" y="4362300"/>
              <a:ext cx="45850" cy="45825"/>
            </a:xfrm>
            <a:custGeom>
              <a:rect b="b" l="l" r="r" t="t"/>
              <a:pathLst>
                <a:path extrusionOk="0" h="1833" w="1834">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4140175"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4230125"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330525" y="4461975"/>
              <a:ext cx="45825" cy="45825"/>
            </a:xfrm>
            <a:custGeom>
              <a:rect b="b" l="l" r="r" t="t"/>
              <a:pathLst>
                <a:path extrusionOk="0" h="1833" w="1833">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420475" y="4461975"/>
              <a:ext cx="45850" cy="45825"/>
            </a:xfrm>
            <a:custGeom>
              <a:rect b="b" l="l" r="r" t="t"/>
              <a:pathLst>
                <a:path extrusionOk="0" h="1833" w="1834">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510450"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600400"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690375"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780350"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870275" y="4461975"/>
              <a:ext cx="45850" cy="45825"/>
            </a:xfrm>
            <a:custGeom>
              <a:rect b="b" l="l" r="r" t="t"/>
              <a:pathLst>
                <a:path extrusionOk="0" h="1833" w="1834">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960250" y="4461975"/>
              <a:ext cx="45800" cy="45825"/>
            </a:xfrm>
            <a:custGeom>
              <a:rect b="b" l="l" r="r" t="t"/>
              <a:pathLst>
                <a:path extrusionOk="0" h="1833" w="1832">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4050200" y="4461975"/>
              <a:ext cx="45850" cy="45825"/>
            </a:xfrm>
            <a:custGeom>
              <a:rect b="b" l="l" r="r" t="t"/>
              <a:pathLst>
                <a:path extrusionOk="0" h="1833" w="1834">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4140175"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4230125"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64" name="Shape 564"/>
        <p:cNvGrpSpPr/>
        <p:nvPr/>
      </p:nvGrpSpPr>
      <p:grpSpPr>
        <a:xfrm>
          <a:off x="0" y="0"/>
          <a:ext cx="0" cy="0"/>
          <a:chOff x="0" y="0"/>
          <a:chExt cx="0" cy="0"/>
        </a:xfrm>
      </p:grpSpPr>
      <p:sp>
        <p:nvSpPr>
          <p:cNvPr id="565" name="Google Shape;565;p21"/>
          <p:cNvSpPr txBox="1"/>
          <p:nvPr>
            <p:ph type="title"/>
          </p:nvPr>
        </p:nvSpPr>
        <p:spPr>
          <a:xfrm>
            <a:off x="720000" y="1127075"/>
            <a:ext cx="30450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000">
                <a:highlight>
                  <a:schemeClr val="accent1"/>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6" name="Google Shape;566;p21"/>
          <p:cNvSpPr txBox="1"/>
          <p:nvPr/>
        </p:nvSpPr>
        <p:spPr>
          <a:xfrm>
            <a:off x="4991100" y="4037933"/>
            <a:ext cx="34329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accent2"/>
                </a:solidFill>
                <a:latin typeface="Raleway"/>
                <a:ea typeface="Raleway"/>
                <a:cs typeface="Raleway"/>
                <a:sym typeface="Raleway"/>
              </a:rPr>
              <a:t>CREDITS: </a:t>
            </a:r>
            <a:r>
              <a:rPr lang="en" sz="1000">
                <a:solidFill>
                  <a:schemeClr val="accent2"/>
                </a:solidFill>
                <a:latin typeface="Raleway"/>
                <a:ea typeface="Raleway"/>
                <a:cs typeface="Raleway"/>
                <a:sym typeface="Raleway"/>
              </a:rPr>
              <a:t>This presentation template was created by </a:t>
            </a:r>
            <a:r>
              <a:rPr lang="en" sz="1000" u="sng">
                <a:solidFill>
                  <a:schemeClr val="accent2"/>
                </a:solidFill>
                <a:latin typeface="Raleway"/>
                <a:ea typeface="Raleway"/>
                <a:cs typeface="Raleway"/>
                <a:sym typeface="Raleway"/>
                <a:hlinkClick r:id="rId2">
                  <a:extLst>
                    <a:ext uri="{A12FA001-AC4F-418D-AE19-62706E023703}">
                      <ahyp:hlinkClr val="tx"/>
                    </a:ext>
                  </a:extLst>
                </a:hlinkClick>
              </a:rPr>
              <a:t>Slidesgo</a:t>
            </a:r>
            <a:r>
              <a:rPr lang="en" sz="1000">
                <a:solidFill>
                  <a:schemeClr val="accent2"/>
                </a:solidFill>
                <a:latin typeface="Raleway"/>
                <a:ea typeface="Raleway"/>
                <a:cs typeface="Raleway"/>
                <a:sym typeface="Raleway"/>
              </a:rPr>
              <a:t>, and includes icons by </a:t>
            </a:r>
            <a:r>
              <a:rPr lang="en" sz="1000" u="sng">
                <a:solidFill>
                  <a:schemeClr val="accent2"/>
                </a:solidFill>
                <a:latin typeface="Raleway"/>
                <a:ea typeface="Raleway"/>
                <a:cs typeface="Raleway"/>
                <a:sym typeface="Raleway"/>
                <a:hlinkClick r:id="rId3">
                  <a:extLst>
                    <a:ext uri="{A12FA001-AC4F-418D-AE19-62706E023703}">
                      <ahyp:hlinkClr val="tx"/>
                    </a:ext>
                  </a:extLst>
                </a:hlinkClick>
              </a:rPr>
              <a:t>Flaticon</a:t>
            </a:r>
            <a:r>
              <a:rPr lang="en" sz="1000">
                <a:solidFill>
                  <a:schemeClr val="accent2"/>
                </a:solidFill>
                <a:latin typeface="Raleway"/>
                <a:ea typeface="Raleway"/>
                <a:cs typeface="Raleway"/>
                <a:sym typeface="Raleway"/>
              </a:rPr>
              <a:t>, and infographics &amp; images by </a:t>
            </a:r>
            <a:r>
              <a:rPr lang="en" sz="1000" u="sng">
                <a:solidFill>
                  <a:schemeClr val="accent2"/>
                </a:solidFill>
                <a:latin typeface="Raleway"/>
                <a:ea typeface="Raleway"/>
                <a:cs typeface="Raleway"/>
                <a:sym typeface="Raleway"/>
                <a:hlinkClick r:id="rId4">
                  <a:extLst>
                    <a:ext uri="{A12FA001-AC4F-418D-AE19-62706E023703}">
                      <ahyp:hlinkClr val="tx"/>
                    </a:ext>
                  </a:extLst>
                </a:hlinkClick>
              </a:rPr>
              <a:t>Freepik</a:t>
            </a:r>
            <a:r>
              <a:rPr lang="en" sz="1000" u="sng">
                <a:solidFill>
                  <a:schemeClr val="accent2"/>
                </a:solidFill>
                <a:latin typeface="Raleway"/>
                <a:ea typeface="Raleway"/>
                <a:cs typeface="Raleway"/>
                <a:sym typeface="Raleway"/>
              </a:rPr>
              <a:t> </a:t>
            </a:r>
            <a:endParaRPr sz="1000" u="sng">
              <a:solidFill>
                <a:schemeClr val="accent2"/>
              </a:solidFill>
              <a:latin typeface="Raleway"/>
              <a:ea typeface="Raleway"/>
              <a:cs typeface="Raleway"/>
              <a:sym typeface="Raleway"/>
            </a:endParaRPr>
          </a:p>
        </p:txBody>
      </p:sp>
      <p:sp>
        <p:nvSpPr>
          <p:cNvPr id="567" name="Google Shape;567;p21"/>
          <p:cNvSpPr txBox="1"/>
          <p:nvPr>
            <p:ph idx="1" type="subTitle"/>
          </p:nvPr>
        </p:nvSpPr>
        <p:spPr>
          <a:xfrm>
            <a:off x="721525" y="2265350"/>
            <a:ext cx="3045000" cy="12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600"/>
              <a:buNone/>
              <a:defRPr b="1" i="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8" name="Google Shape;568;p21"/>
          <p:cNvSpPr/>
          <p:nvPr>
            <p:ph idx="2" type="pic"/>
          </p:nvPr>
        </p:nvSpPr>
        <p:spPr>
          <a:xfrm>
            <a:off x="4991100" y="0"/>
            <a:ext cx="3432900" cy="3848100"/>
          </a:xfrm>
          <a:prstGeom prst="rect">
            <a:avLst/>
          </a:prstGeom>
          <a:noFill/>
          <a:ln>
            <a:noFill/>
          </a:ln>
        </p:spPr>
      </p:sp>
      <p:sp>
        <p:nvSpPr>
          <p:cNvPr id="569" name="Google Shape;569;p21"/>
          <p:cNvSpPr txBox="1"/>
          <p:nvPr>
            <p:ph idx="12" type="sldNum"/>
          </p:nvPr>
        </p:nvSpPr>
        <p:spPr>
          <a:xfrm>
            <a:off x="720025" y="4604400"/>
            <a:ext cx="4152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570" name="Google Shape;570;p21"/>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21"/>
          <p:cNvGrpSpPr/>
          <p:nvPr/>
        </p:nvGrpSpPr>
        <p:grpSpPr>
          <a:xfrm>
            <a:off x="7623675" y="4804500"/>
            <a:ext cx="1481827" cy="218095"/>
            <a:chOff x="7623675" y="4804500"/>
            <a:chExt cx="1481827" cy="218095"/>
          </a:xfrm>
        </p:grpSpPr>
        <p:sp>
          <p:nvSpPr>
            <p:cNvPr id="572" name="Google Shape;572;p21"/>
            <p:cNvSpPr/>
            <p:nvPr/>
          </p:nvSpPr>
          <p:spPr>
            <a:xfrm>
              <a:off x="8918588" y="4804500"/>
              <a:ext cx="186914" cy="218095"/>
            </a:xfrm>
            <a:custGeom>
              <a:rect b="b" l="l" r="r" t="t"/>
              <a:pathLst>
                <a:path extrusionOk="0" h="6358" w="5449">
                  <a:moveTo>
                    <a:pt x="3246" y="0"/>
                  </a:moveTo>
                  <a:lnTo>
                    <a:pt x="1" y="3246"/>
                  </a:lnTo>
                  <a:lnTo>
                    <a:pt x="3113" y="6358"/>
                  </a:lnTo>
                  <a:lnTo>
                    <a:pt x="5315" y="6358"/>
                  </a:lnTo>
                  <a:lnTo>
                    <a:pt x="2203"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1"/>
            <p:cNvSpPr/>
            <p:nvPr/>
          </p:nvSpPr>
          <p:spPr>
            <a:xfrm>
              <a:off x="8733899" y="4804500"/>
              <a:ext cx="186880" cy="218095"/>
            </a:xfrm>
            <a:custGeom>
              <a:rect b="b" l="l" r="r" t="t"/>
              <a:pathLst>
                <a:path extrusionOk="0" h="6358" w="5448">
                  <a:moveTo>
                    <a:pt x="3246" y="0"/>
                  </a:moveTo>
                  <a:lnTo>
                    <a:pt x="1" y="3246"/>
                  </a:lnTo>
                  <a:lnTo>
                    <a:pt x="3112" y="6358"/>
                  </a:lnTo>
                  <a:lnTo>
                    <a:pt x="5314" y="6358"/>
                  </a:lnTo>
                  <a:lnTo>
                    <a:pt x="2203"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1"/>
            <p:cNvSpPr/>
            <p:nvPr/>
          </p:nvSpPr>
          <p:spPr>
            <a:xfrm>
              <a:off x="8549245" y="4804500"/>
              <a:ext cx="186846" cy="218095"/>
            </a:xfrm>
            <a:custGeom>
              <a:rect b="b" l="l" r="r" t="t"/>
              <a:pathLst>
                <a:path extrusionOk="0" h="6358" w="5447">
                  <a:moveTo>
                    <a:pt x="3245" y="0"/>
                  </a:moveTo>
                  <a:lnTo>
                    <a:pt x="1" y="3246"/>
                  </a:lnTo>
                  <a:lnTo>
                    <a:pt x="3111" y="6358"/>
                  </a:lnTo>
                  <a:lnTo>
                    <a:pt x="5313" y="6358"/>
                  </a:lnTo>
                  <a:lnTo>
                    <a:pt x="2201"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1"/>
            <p:cNvSpPr/>
            <p:nvPr/>
          </p:nvSpPr>
          <p:spPr>
            <a:xfrm>
              <a:off x="8364556" y="4804500"/>
              <a:ext cx="186846" cy="218095"/>
            </a:xfrm>
            <a:custGeom>
              <a:rect b="b" l="l" r="r" t="t"/>
              <a:pathLst>
                <a:path extrusionOk="0" h="6358" w="5447">
                  <a:moveTo>
                    <a:pt x="3246" y="0"/>
                  </a:moveTo>
                  <a:lnTo>
                    <a:pt x="1" y="3246"/>
                  </a:lnTo>
                  <a:lnTo>
                    <a:pt x="3112" y="6358"/>
                  </a:lnTo>
                  <a:lnTo>
                    <a:pt x="5313" y="6358"/>
                  </a:lnTo>
                  <a:lnTo>
                    <a:pt x="2201"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8177707" y="4804500"/>
              <a:ext cx="186880" cy="218095"/>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1"/>
            <p:cNvSpPr/>
            <p:nvPr/>
          </p:nvSpPr>
          <p:spPr>
            <a:xfrm>
              <a:off x="7993018" y="4804500"/>
              <a:ext cx="186880" cy="218095"/>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1"/>
            <p:cNvSpPr/>
            <p:nvPr/>
          </p:nvSpPr>
          <p:spPr>
            <a:xfrm>
              <a:off x="7808364" y="4804500"/>
              <a:ext cx="186846" cy="218095"/>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1"/>
            <p:cNvSpPr/>
            <p:nvPr/>
          </p:nvSpPr>
          <p:spPr>
            <a:xfrm>
              <a:off x="7623675" y="4804500"/>
              <a:ext cx="186846" cy="218095"/>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21"/>
          <p:cNvSpPr/>
          <p:nvPr/>
        </p:nvSpPr>
        <p:spPr>
          <a:xfrm>
            <a:off x="-66700" y="-23700"/>
            <a:ext cx="458190" cy="415135"/>
          </a:xfrm>
          <a:custGeom>
            <a:rect b="b" l="l" r="r" t="t"/>
            <a:pathLst>
              <a:path extrusionOk="0" h="11999" w="12000">
                <a:moveTo>
                  <a:pt x="0" y="0"/>
                </a:moveTo>
                <a:lnTo>
                  <a:pt x="0" y="11999"/>
                </a:lnTo>
                <a:lnTo>
                  <a:pt x="11999" y="11999"/>
                </a:lnTo>
                <a:lnTo>
                  <a:pt x="119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1"/>
          <p:cNvSpPr/>
          <p:nvPr/>
        </p:nvSpPr>
        <p:spPr>
          <a:xfrm>
            <a:off x="157626" y="157594"/>
            <a:ext cx="415089" cy="415121"/>
          </a:xfrm>
          <a:custGeom>
            <a:rect b="b" l="l" r="r" t="t"/>
            <a:pathLst>
              <a:path extrusionOk="0" h="12725" w="12724">
                <a:moveTo>
                  <a:pt x="11999" y="726"/>
                </a:moveTo>
                <a:lnTo>
                  <a:pt x="11999" y="12000"/>
                </a:lnTo>
                <a:lnTo>
                  <a:pt x="725" y="12000"/>
                </a:lnTo>
                <a:lnTo>
                  <a:pt x="725" y="726"/>
                </a:lnTo>
                <a:close/>
                <a:moveTo>
                  <a:pt x="1" y="0"/>
                </a:moveTo>
                <a:lnTo>
                  <a:pt x="1" y="12725"/>
                </a:lnTo>
                <a:lnTo>
                  <a:pt x="12724" y="12725"/>
                </a:lnTo>
                <a:lnTo>
                  <a:pt x="127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82" name="Shape 582"/>
        <p:cNvGrpSpPr/>
        <p:nvPr/>
      </p:nvGrpSpPr>
      <p:grpSpPr>
        <a:xfrm>
          <a:off x="0" y="0"/>
          <a:ext cx="0" cy="0"/>
          <a:chOff x="0" y="0"/>
          <a:chExt cx="0" cy="0"/>
        </a:xfrm>
      </p:grpSpPr>
      <p:sp>
        <p:nvSpPr>
          <p:cNvPr id="583" name="Google Shape;583;p22"/>
          <p:cNvSpPr/>
          <p:nvPr/>
        </p:nvSpPr>
        <p:spPr>
          <a:xfrm>
            <a:off x="-63975" y="-51875"/>
            <a:ext cx="9295500" cy="155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22"/>
          <p:cNvGrpSpPr/>
          <p:nvPr/>
        </p:nvGrpSpPr>
        <p:grpSpPr>
          <a:xfrm rot="5400000">
            <a:off x="-538538" y="1612228"/>
            <a:ext cx="1865607" cy="483754"/>
            <a:chOff x="3330525" y="4262650"/>
            <a:chExt cx="945425" cy="245150"/>
          </a:xfrm>
        </p:grpSpPr>
        <p:sp>
          <p:nvSpPr>
            <p:cNvPr id="585" name="Google Shape;585;p22"/>
            <p:cNvSpPr/>
            <p:nvPr/>
          </p:nvSpPr>
          <p:spPr>
            <a:xfrm>
              <a:off x="3330525" y="4262650"/>
              <a:ext cx="45825" cy="45800"/>
            </a:xfrm>
            <a:custGeom>
              <a:rect b="b" l="l" r="r" t="t"/>
              <a:pathLst>
                <a:path extrusionOk="0" h="1832" w="1833">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3420475" y="4262650"/>
              <a:ext cx="45850" cy="45800"/>
            </a:xfrm>
            <a:custGeom>
              <a:rect b="b" l="l" r="r" t="t"/>
              <a:pathLst>
                <a:path extrusionOk="0" h="1832" w="1834">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3510450"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3600400"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3690375"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3780350"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3870275" y="4262650"/>
              <a:ext cx="45850" cy="45800"/>
            </a:xfrm>
            <a:custGeom>
              <a:rect b="b" l="l" r="r" t="t"/>
              <a:pathLst>
                <a:path extrusionOk="0" h="1832" w="1834">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3960250" y="4262650"/>
              <a:ext cx="45800" cy="45800"/>
            </a:xfrm>
            <a:custGeom>
              <a:rect b="b" l="l" r="r" t="t"/>
              <a:pathLst>
                <a:path extrusionOk="0" h="1832" w="1832">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a:off x="4050200" y="4262650"/>
              <a:ext cx="45850" cy="45800"/>
            </a:xfrm>
            <a:custGeom>
              <a:rect b="b" l="l" r="r" t="t"/>
              <a:pathLst>
                <a:path extrusionOk="0" h="1832" w="1834">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4140175"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4230125"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3330525" y="4362300"/>
              <a:ext cx="45825" cy="45825"/>
            </a:xfrm>
            <a:custGeom>
              <a:rect b="b" l="l" r="r" t="t"/>
              <a:pathLst>
                <a:path extrusionOk="0" h="1833" w="1833">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3420475" y="4362300"/>
              <a:ext cx="45850" cy="45825"/>
            </a:xfrm>
            <a:custGeom>
              <a:rect b="b" l="l" r="r" t="t"/>
              <a:pathLst>
                <a:path extrusionOk="0" h="1833" w="1834">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3510450"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3600400"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3690375"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3780350"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3870275" y="4362300"/>
              <a:ext cx="45850" cy="45825"/>
            </a:xfrm>
            <a:custGeom>
              <a:rect b="b" l="l" r="r" t="t"/>
              <a:pathLst>
                <a:path extrusionOk="0" h="1833" w="1834">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3960250" y="4362300"/>
              <a:ext cx="45800" cy="45825"/>
            </a:xfrm>
            <a:custGeom>
              <a:rect b="b" l="l" r="r" t="t"/>
              <a:pathLst>
                <a:path extrusionOk="0" h="1833" w="1832">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4050200" y="4362300"/>
              <a:ext cx="45850" cy="45825"/>
            </a:xfrm>
            <a:custGeom>
              <a:rect b="b" l="l" r="r" t="t"/>
              <a:pathLst>
                <a:path extrusionOk="0" h="1833" w="1834">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4140175"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4230125"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3330525" y="4461975"/>
              <a:ext cx="45825" cy="45825"/>
            </a:xfrm>
            <a:custGeom>
              <a:rect b="b" l="l" r="r" t="t"/>
              <a:pathLst>
                <a:path extrusionOk="0" h="1833" w="1833">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3420475" y="4461975"/>
              <a:ext cx="45850" cy="45825"/>
            </a:xfrm>
            <a:custGeom>
              <a:rect b="b" l="l" r="r" t="t"/>
              <a:pathLst>
                <a:path extrusionOk="0" h="1833" w="1834">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3510450"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3600400"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3690375"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3780350"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3870275" y="4461975"/>
              <a:ext cx="45850" cy="45825"/>
            </a:xfrm>
            <a:custGeom>
              <a:rect b="b" l="l" r="r" t="t"/>
              <a:pathLst>
                <a:path extrusionOk="0" h="1833" w="1834">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3960250" y="4461975"/>
              <a:ext cx="45800" cy="45825"/>
            </a:xfrm>
            <a:custGeom>
              <a:rect b="b" l="l" r="r" t="t"/>
              <a:pathLst>
                <a:path extrusionOk="0" h="1833" w="1832">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4050200" y="4461975"/>
              <a:ext cx="45850" cy="45825"/>
            </a:xfrm>
            <a:custGeom>
              <a:rect b="b" l="l" r="r" t="t"/>
              <a:pathLst>
                <a:path extrusionOk="0" h="1833" w="1834">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4140175"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4230125"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2"/>
          <p:cNvGrpSpPr/>
          <p:nvPr/>
        </p:nvGrpSpPr>
        <p:grpSpPr>
          <a:xfrm>
            <a:off x="8560175" y="2531925"/>
            <a:ext cx="1822925" cy="1822925"/>
            <a:chOff x="459250" y="486800"/>
            <a:chExt cx="1822925" cy="1822925"/>
          </a:xfrm>
        </p:grpSpPr>
        <p:sp>
          <p:nvSpPr>
            <p:cNvPr id="619" name="Google Shape;619;p22"/>
            <p:cNvSpPr/>
            <p:nvPr/>
          </p:nvSpPr>
          <p:spPr>
            <a:xfrm>
              <a:off x="459250" y="486800"/>
              <a:ext cx="1822925" cy="1822925"/>
            </a:xfrm>
            <a:custGeom>
              <a:rect b="b" l="l" r="r" t="t"/>
              <a:pathLst>
                <a:path extrusionOk="0" h="72917" w="72917">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569100" y="596625"/>
              <a:ext cx="1603225" cy="1603250"/>
            </a:xfrm>
            <a:custGeom>
              <a:rect b="b" l="l" r="r" t="t"/>
              <a:pathLst>
                <a:path extrusionOk="0" h="64130" w="64129">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678975" y="706525"/>
              <a:ext cx="1383500" cy="1383500"/>
            </a:xfrm>
            <a:custGeom>
              <a:rect b="b" l="l" r="r" t="t"/>
              <a:pathLst>
                <a:path extrusionOk="0" h="55340" w="5534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788825" y="816375"/>
              <a:ext cx="1163775" cy="1163775"/>
            </a:xfrm>
            <a:custGeom>
              <a:rect b="b" l="l" r="r" t="t"/>
              <a:pathLst>
                <a:path extrusionOk="0" h="46551" w="46551">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898700" y="926250"/>
              <a:ext cx="944050" cy="944050"/>
            </a:xfrm>
            <a:custGeom>
              <a:rect b="b" l="l" r="r" t="t"/>
              <a:pathLst>
                <a:path extrusionOk="0" h="37762" w="37762">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1008550" y="1036100"/>
              <a:ext cx="724325" cy="724325"/>
            </a:xfrm>
            <a:custGeom>
              <a:rect b="b" l="l" r="r" t="t"/>
              <a:pathLst>
                <a:path extrusionOk="0" h="28973" w="28973">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1118425" y="1145975"/>
              <a:ext cx="504600" cy="504600"/>
            </a:xfrm>
            <a:custGeom>
              <a:rect b="b" l="l" r="r" t="t"/>
              <a:pathLst>
                <a:path extrusionOk="0" h="20184" w="20184">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1228275" y="1255825"/>
              <a:ext cx="284875" cy="284850"/>
            </a:xfrm>
            <a:custGeom>
              <a:rect b="b" l="l" r="r" t="t"/>
              <a:pathLst>
                <a:path extrusionOk="0" h="11394" w="11395">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22"/>
          <p:cNvSpPr txBox="1"/>
          <p:nvPr>
            <p:ph idx="12" type="sldNum"/>
          </p:nvPr>
        </p:nvSpPr>
        <p:spPr>
          <a:xfrm>
            <a:off x="720025" y="4604400"/>
            <a:ext cx="4152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628" name="Google Shape;628;p22"/>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5578225" y="4822494"/>
            <a:ext cx="19500" cy="320980"/>
          </a:xfrm>
          <a:custGeom>
            <a:rect b="b" l="l" r="r" t="t"/>
            <a:pathLst>
              <a:path extrusionOk="0" h="46705" w="78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5634475" y="4822494"/>
            <a:ext cx="19450" cy="320980"/>
          </a:xfrm>
          <a:custGeom>
            <a:rect b="b" l="l" r="r" t="t"/>
            <a:pathLst>
              <a:path extrusionOk="0" h="46705" w="778">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5690675" y="4822494"/>
            <a:ext cx="19500" cy="320980"/>
          </a:xfrm>
          <a:custGeom>
            <a:rect b="b" l="l" r="r" t="t"/>
            <a:pathLst>
              <a:path extrusionOk="0" h="46705" w="78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5746900" y="4822494"/>
            <a:ext cx="19475" cy="320980"/>
          </a:xfrm>
          <a:custGeom>
            <a:rect b="b" l="l" r="r" t="t"/>
            <a:pathLst>
              <a:path extrusionOk="0" h="46705" w="779">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5803100" y="4822494"/>
            <a:ext cx="19500" cy="320980"/>
          </a:xfrm>
          <a:custGeom>
            <a:rect b="b" l="l" r="r" t="t"/>
            <a:pathLst>
              <a:path extrusionOk="0" h="46705" w="78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5859325" y="4822494"/>
            <a:ext cx="19475" cy="320980"/>
          </a:xfrm>
          <a:custGeom>
            <a:rect b="b" l="l" r="r" t="t"/>
            <a:pathLst>
              <a:path extrusionOk="0" h="46705" w="779">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5915525" y="4822494"/>
            <a:ext cx="19500" cy="320980"/>
          </a:xfrm>
          <a:custGeom>
            <a:rect b="b" l="l" r="r" t="t"/>
            <a:pathLst>
              <a:path extrusionOk="0" h="46705" w="78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36" name="Shape 636"/>
        <p:cNvGrpSpPr/>
        <p:nvPr/>
      </p:nvGrpSpPr>
      <p:grpSpPr>
        <a:xfrm>
          <a:off x="0" y="0"/>
          <a:ext cx="0" cy="0"/>
          <a:chOff x="0" y="0"/>
          <a:chExt cx="0" cy="0"/>
        </a:xfrm>
      </p:grpSpPr>
      <p:sp>
        <p:nvSpPr>
          <p:cNvPr id="637" name="Google Shape;637;p23"/>
          <p:cNvSpPr/>
          <p:nvPr/>
        </p:nvSpPr>
        <p:spPr>
          <a:xfrm>
            <a:off x="5362125" y="-237325"/>
            <a:ext cx="3858300" cy="545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txBox="1"/>
          <p:nvPr>
            <p:ph idx="12" type="sldNum"/>
          </p:nvPr>
        </p:nvSpPr>
        <p:spPr>
          <a:xfrm>
            <a:off x="720025" y="4604400"/>
            <a:ext cx="4152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639" name="Google Shape;639;p23"/>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rot="899960">
            <a:off x="264180" y="1080297"/>
            <a:ext cx="402538" cy="464786"/>
          </a:xfrm>
          <a:custGeom>
            <a:rect b="b" l="l" r="r" t="t"/>
            <a:pathLst>
              <a:path extrusionOk="0" h="18592" w="16102">
                <a:moveTo>
                  <a:pt x="909" y="1573"/>
                </a:moveTo>
                <a:lnTo>
                  <a:pt x="14286" y="9295"/>
                </a:lnTo>
                <a:lnTo>
                  <a:pt x="909" y="17018"/>
                </a:lnTo>
                <a:lnTo>
                  <a:pt x="909" y="1573"/>
                </a:lnTo>
                <a:close/>
                <a:moveTo>
                  <a:pt x="0" y="0"/>
                </a:moveTo>
                <a:lnTo>
                  <a:pt x="0" y="18592"/>
                </a:lnTo>
                <a:lnTo>
                  <a:pt x="16101" y="929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433750" y="540000"/>
            <a:ext cx="1024700" cy="689200"/>
          </a:xfrm>
          <a:custGeom>
            <a:rect b="b" l="l" r="r" t="t"/>
            <a:pathLst>
              <a:path extrusionOk="0" h="27568" w="40988">
                <a:moveTo>
                  <a:pt x="1" y="1"/>
                </a:moveTo>
                <a:lnTo>
                  <a:pt x="1" y="780"/>
                </a:lnTo>
                <a:lnTo>
                  <a:pt x="255" y="780"/>
                </a:lnTo>
                <a:lnTo>
                  <a:pt x="255" y="1"/>
                </a:lnTo>
                <a:close/>
                <a:moveTo>
                  <a:pt x="3368" y="1"/>
                </a:moveTo>
                <a:lnTo>
                  <a:pt x="3368" y="780"/>
                </a:lnTo>
                <a:lnTo>
                  <a:pt x="6481" y="780"/>
                </a:lnTo>
                <a:lnTo>
                  <a:pt x="6481" y="1"/>
                </a:lnTo>
                <a:close/>
                <a:moveTo>
                  <a:pt x="9596" y="1"/>
                </a:moveTo>
                <a:lnTo>
                  <a:pt x="9596" y="780"/>
                </a:lnTo>
                <a:lnTo>
                  <a:pt x="12709" y="780"/>
                </a:lnTo>
                <a:lnTo>
                  <a:pt x="12709" y="1"/>
                </a:lnTo>
                <a:close/>
                <a:moveTo>
                  <a:pt x="15823" y="1"/>
                </a:moveTo>
                <a:lnTo>
                  <a:pt x="15823" y="780"/>
                </a:lnTo>
                <a:lnTo>
                  <a:pt x="18936" y="780"/>
                </a:lnTo>
                <a:lnTo>
                  <a:pt x="18936" y="1"/>
                </a:lnTo>
                <a:close/>
                <a:moveTo>
                  <a:pt x="22050" y="1"/>
                </a:moveTo>
                <a:lnTo>
                  <a:pt x="22050" y="780"/>
                </a:lnTo>
                <a:lnTo>
                  <a:pt x="25164" y="780"/>
                </a:lnTo>
                <a:lnTo>
                  <a:pt x="25164" y="1"/>
                </a:lnTo>
                <a:close/>
                <a:moveTo>
                  <a:pt x="28277" y="1"/>
                </a:moveTo>
                <a:lnTo>
                  <a:pt x="28277" y="780"/>
                </a:lnTo>
                <a:lnTo>
                  <a:pt x="31390" y="780"/>
                </a:lnTo>
                <a:lnTo>
                  <a:pt x="31390" y="1"/>
                </a:lnTo>
                <a:close/>
                <a:moveTo>
                  <a:pt x="34505" y="1"/>
                </a:moveTo>
                <a:lnTo>
                  <a:pt x="34505" y="780"/>
                </a:lnTo>
                <a:lnTo>
                  <a:pt x="37618" y="780"/>
                </a:lnTo>
                <a:lnTo>
                  <a:pt x="37618" y="1"/>
                </a:lnTo>
                <a:close/>
                <a:moveTo>
                  <a:pt x="40208" y="525"/>
                </a:moveTo>
                <a:lnTo>
                  <a:pt x="40208" y="3639"/>
                </a:lnTo>
                <a:lnTo>
                  <a:pt x="40987" y="3639"/>
                </a:lnTo>
                <a:lnTo>
                  <a:pt x="40987" y="525"/>
                </a:lnTo>
                <a:close/>
                <a:moveTo>
                  <a:pt x="40208" y="6752"/>
                </a:moveTo>
                <a:lnTo>
                  <a:pt x="40208" y="9867"/>
                </a:lnTo>
                <a:lnTo>
                  <a:pt x="40987" y="9867"/>
                </a:lnTo>
                <a:lnTo>
                  <a:pt x="40987" y="6752"/>
                </a:lnTo>
                <a:close/>
                <a:moveTo>
                  <a:pt x="40208" y="12980"/>
                </a:moveTo>
                <a:lnTo>
                  <a:pt x="40208" y="16093"/>
                </a:lnTo>
                <a:lnTo>
                  <a:pt x="40987" y="16093"/>
                </a:lnTo>
                <a:lnTo>
                  <a:pt x="40987" y="12980"/>
                </a:lnTo>
                <a:close/>
                <a:moveTo>
                  <a:pt x="40208" y="19206"/>
                </a:moveTo>
                <a:lnTo>
                  <a:pt x="40208" y="22321"/>
                </a:lnTo>
                <a:lnTo>
                  <a:pt x="40987" y="22321"/>
                </a:lnTo>
                <a:lnTo>
                  <a:pt x="40987" y="19206"/>
                </a:lnTo>
                <a:close/>
                <a:moveTo>
                  <a:pt x="1865" y="26788"/>
                </a:moveTo>
                <a:lnTo>
                  <a:pt x="1865" y="27567"/>
                </a:lnTo>
                <a:lnTo>
                  <a:pt x="4978" y="27567"/>
                </a:lnTo>
                <a:lnTo>
                  <a:pt x="4978" y="26788"/>
                </a:lnTo>
                <a:close/>
                <a:moveTo>
                  <a:pt x="8091" y="26788"/>
                </a:moveTo>
                <a:lnTo>
                  <a:pt x="8091" y="27567"/>
                </a:lnTo>
                <a:lnTo>
                  <a:pt x="11206" y="27567"/>
                </a:lnTo>
                <a:lnTo>
                  <a:pt x="11206" y="26788"/>
                </a:lnTo>
                <a:close/>
                <a:moveTo>
                  <a:pt x="14319" y="26788"/>
                </a:moveTo>
                <a:lnTo>
                  <a:pt x="14319" y="27567"/>
                </a:lnTo>
                <a:lnTo>
                  <a:pt x="17432" y="27567"/>
                </a:lnTo>
                <a:lnTo>
                  <a:pt x="17432" y="26788"/>
                </a:lnTo>
                <a:close/>
                <a:moveTo>
                  <a:pt x="20546" y="26788"/>
                </a:moveTo>
                <a:lnTo>
                  <a:pt x="20546" y="27567"/>
                </a:lnTo>
                <a:lnTo>
                  <a:pt x="23660" y="27567"/>
                </a:lnTo>
                <a:lnTo>
                  <a:pt x="23660" y="26788"/>
                </a:lnTo>
                <a:close/>
                <a:moveTo>
                  <a:pt x="26773" y="26788"/>
                </a:moveTo>
                <a:lnTo>
                  <a:pt x="26773" y="27567"/>
                </a:lnTo>
                <a:lnTo>
                  <a:pt x="29887" y="27567"/>
                </a:lnTo>
                <a:lnTo>
                  <a:pt x="29887" y="26788"/>
                </a:lnTo>
                <a:close/>
                <a:moveTo>
                  <a:pt x="33000" y="26788"/>
                </a:moveTo>
                <a:lnTo>
                  <a:pt x="33000" y="27567"/>
                </a:lnTo>
                <a:lnTo>
                  <a:pt x="36115" y="27567"/>
                </a:lnTo>
                <a:lnTo>
                  <a:pt x="36115" y="26788"/>
                </a:lnTo>
                <a:close/>
                <a:moveTo>
                  <a:pt x="40208" y="25434"/>
                </a:moveTo>
                <a:lnTo>
                  <a:pt x="40208" y="26788"/>
                </a:lnTo>
                <a:lnTo>
                  <a:pt x="39228" y="26788"/>
                </a:lnTo>
                <a:lnTo>
                  <a:pt x="39228" y="27567"/>
                </a:lnTo>
                <a:lnTo>
                  <a:pt x="40987" y="27567"/>
                </a:lnTo>
                <a:lnTo>
                  <a:pt x="40987" y="25434"/>
                </a:lnTo>
                <a:close/>
              </a:path>
            </a:pathLst>
          </a:custGeom>
          <a:solidFill>
            <a:srgbClr val="A7A8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23"/>
          <p:cNvGrpSpPr/>
          <p:nvPr/>
        </p:nvGrpSpPr>
        <p:grpSpPr>
          <a:xfrm rot="10800000">
            <a:off x="5098250" y="4822500"/>
            <a:ext cx="539975" cy="158950"/>
            <a:chOff x="4104900" y="2848300"/>
            <a:chExt cx="539975" cy="158950"/>
          </a:xfrm>
        </p:grpSpPr>
        <p:sp>
          <p:nvSpPr>
            <p:cNvPr id="643" name="Google Shape;643;p23"/>
            <p:cNvSpPr/>
            <p:nvPr/>
          </p:nvSpPr>
          <p:spPr>
            <a:xfrm>
              <a:off x="4508675" y="2848300"/>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4374075" y="2848300"/>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4239500" y="2848300"/>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4104900" y="2848300"/>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23"/>
          <p:cNvSpPr/>
          <p:nvPr/>
        </p:nvSpPr>
        <p:spPr>
          <a:xfrm>
            <a:off x="8687251" y="253001"/>
            <a:ext cx="539953" cy="539953"/>
          </a:xfrm>
          <a:custGeom>
            <a:rect b="b" l="l" r="r" t="t"/>
            <a:pathLst>
              <a:path extrusionOk="0" h="29770" w="29770">
                <a:moveTo>
                  <a:pt x="14885" y="0"/>
                </a:moveTo>
                <a:cubicBezTo>
                  <a:pt x="10938" y="0"/>
                  <a:pt x="7151" y="1568"/>
                  <a:pt x="4360" y="4360"/>
                </a:cubicBezTo>
                <a:cubicBezTo>
                  <a:pt x="1568" y="7151"/>
                  <a:pt x="0" y="10938"/>
                  <a:pt x="0" y="14885"/>
                </a:cubicBezTo>
                <a:cubicBezTo>
                  <a:pt x="0" y="18833"/>
                  <a:pt x="1568" y="22619"/>
                  <a:pt x="4360" y="25410"/>
                </a:cubicBezTo>
                <a:cubicBezTo>
                  <a:pt x="7151" y="28202"/>
                  <a:pt x="10938" y="29770"/>
                  <a:pt x="14885" y="29770"/>
                </a:cubicBezTo>
                <a:cubicBezTo>
                  <a:pt x="18833" y="29770"/>
                  <a:pt x="22619" y="28202"/>
                  <a:pt x="25411" y="25410"/>
                </a:cubicBezTo>
                <a:cubicBezTo>
                  <a:pt x="28202" y="22619"/>
                  <a:pt x="29770" y="18833"/>
                  <a:pt x="29770" y="14885"/>
                </a:cubicBezTo>
                <a:cubicBezTo>
                  <a:pt x="29770" y="10938"/>
                  <a:pt x="28202" y="7151"/>
                  <a:pt x="25411" y="4360"/>
                </a:cubicBezTo>
                <a:cubicBezTo>
                  <a:pt x="22619" y="1568"/>
                  <a:pt x="18833" y="0"/>
                  <a:pt x="14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a:off x="9095828" y="744178"/>
            <a:ext cx="251687" cy="251687"/>
          </a:xfrm>
          <a:custGeom>
            <a:rect b="b" l="l" r="r" t="t"/>
            <a:pathLst>
              <a:path extrusionOk="0" h="12018" w="12018">
                <a:moveTo>
                  <a:pt x="6008" y="0"/>
                </a:moveTo>
                <a:cubicBezTo>
                  <a:pt x="4414" y="0"/>
                  <a:pt x="2887" y="632"/>
                  <a:pt x="1760" y="1759"/>
                </a:cubicBezTo>
                <a:cubicBezTo>
                  <a:pt x="633" y="2886"/>
                  <a:pt x="0" y="4414"/>
                  <a:pt x="0" y="6008"/>
                </a:cubicBezTo>
                <a:cubicBezTo>
                  <a:pt x="0" y="7602"/>
                  <a:pt x="633" y="9130"/>
                  <a:pt x="1760" y="10257"/>
                </a:cubicBezTo>
                <a:cubicBezTo>
                  <a:pt x="2887" y="11384"/>
                  <a:pt x="4414" y="12017"/>
                  <a:pt x="6008" y="12017"/>
                </a:cubicBezTo>
                <a:cubicBezTo>
                  <a:pt x="7602" y="12017"/>
                  <a:pt x="9130" y="11384"/>
                  <a:pt x="10257" y="10257"/>
                </a:cubicBezTo>
                <a:cubicBezTo>
                  <a:pt x="11384" y="9130"/>
                  <a:pt x="12018" y="7602"/>
                  <a:pt x="12018" y="6008"/>
                </a:cubicBezTo>
                <a:cubicBezTo>
                  <a:pt x="12018" y="4414"/>
                  <a:pt x="11384" y="2886"/>
                  <a:pt x="10257" y="1759"/>
                </a:cubicBezTo>
                <a:cubicBezTo>
                  <a:pt x="9130" y="632"/>
                  <a:pt x="7602" y="0"/>
                  <a:pt x="60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sp>
        <p:nvSpPr>
          <p:cNvPr id="95" name="Google Shape;95;p4"/>
          <p:cNvSpPr txBox="1"/>
          <p:nvPr>
            <p:ph type="title"/>
          </p:nvPr>
        </p:nvSpPr>
        <p:spPr>
          <a:xfrm>
            <a:off x="713232" y="541282"/>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4"/>
          <p:cNvSpPr txBox="1"/>
          <p:nvPr>
            <p:ph idx="1" type="body"/>
          </p:nvPr>
        </p:nvSpPr>
        <p:spPr>
          <a:xfrm>
            <a:off x="720000" y="1152475"/>
            <a:ext cx="7704000" cy="4071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Font typeface="Darker Grotesque SemiBold"/>
              <a:buChar char="●"/>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97" name="Google Shape;97;p4"/>
          <p:cNvSpPr txBox="1"/>
          <p:nvPr>
            <p:ph idx="12" type="sldNum"/>
          </p:nvPr>
        </p:nvSpPr>
        <p:spPr>
          <a:xfrm>
            <a:off x="8171525" y="4604400"/>
            <a:ext cx="4584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98" name="Google Shape;98;p4"/>
          <p:cNvSpPr/>
          <p:nvPr/>
        </p:nvSpPr>
        <p:spPr>
          <a:xfrm>
            <a:off x="8169900"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8887875" y="1573250"/>
            <a:ext cx="845400" cy="827075"/>
          </a:xfrm>
          <a:custGeom>
            <a:rect b="b" l="l" r="r" t="t"/>
            <a:pathLst>
              <a:path extrusionOk="0" h="33083" w="33816">
                <a:moveTo>
                  <a:pt x="1" y="1"/>
                </a:moveTo>
                <a:lnTo>
                  <a:pt x="33081"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8995175" y="1573250"/>
            <a:ext cx="845400" cy="827075"/>
          </a:xfrm>
          <a:custGeom>
            <a:rect b="b" l="l" r="r" t="t"/>
            <a:pathLst>
              <a:path extrusionOk="0" h="33083" w="33816">
                <a:moveTo>
                  <a:pt x="1" y="1"/>
                </a:moveTo>
                <a:lnTo>
                  <a:pt x="33081"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9102475" y="1573250"/>
            <a:ext cx="845375" cy="827075"/>
          </a:xfrm>
          <a:custGeom>
            <a:rect b="b" l="l" r="r" t="t"/>
            <a:pathLst>
              <a:path extrusionOk="0" h="33083" w="33815">
                <a:moveTo>
                  <a:pt x="1" y="1"/>
                </a:moveTo>
                <a:lnTo>
                  <a:pt x="33080"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9209775" y="1573250"/>
            <a:ext cx="845375" cy="827075"/>
          </a:xfrm>
          <a:custGeom>
            <a:rect b="b" l="l" r="r" t="t"/>
            <a:pathLst>
              <a:path extrusionOk="0" h="33083" w="33815">
                <a:moveTo>
                  <a:pt x="0" y="1"/>
                </a:moveTo>
                <a:lnTo>
                  <a:pt x="33080" y="33082"/>
                </a:lnTo>
                <a:lnTo>
                  <a:pt x="33815" y="33082"/>
                </a:lnTo>
                <a:lnTo>
                  <a:pt x="7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8709000" y="1352625"/>
            <a:ext cx="1024650" cy="689200"/>
          </a:xfrm>
          <a:custGeom>
            <a:rect b="b" l="l" r="r" t="t"/>
            <a:pathLst>
              <a:path extrusionOk="0" h="27568" w="40986">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0" y="0"/>
            <a:ext cx="469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5"/>
          <p:cNvSpPr txBox="1"/>
          <p:nvPr>
            <p:ph type="title"/>
          </p:nvPr>
        </p:nvSpPr>
        <p:spPr>
          <a:xfrm>
            <a:off x="3403800" y="522116"/>
            <a:ext cx="5020200" cy="854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5"/>
          <p:cNvSpPr txBox="1"/>
          <p:nvPr>
            <p:ph idx="1" type="subTitle"/>
          </p:nvPr>
        </p:nvSpPr>
        <p:spPr>
          <a:xfrm>
            <a:off x="3403800" y="2208953"/>
            <a:ext cx="2336400" cy="137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5"/>
          <p:cNvSpPr txBox="1"/>
          <p:nvPr>
            <p:ph idx="2" type="subTitle"/>
          </p:nvPr>
        </p:nvSpPr>
        <p:spPr>
          <a:xfrm>
            <a:off x="3403800" y="1870580"/>
            <a:ext cx="2336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 name="Google Shape;109;p5"/>
          <p:cNvSpPr txBox="1"/>
          <p:nvPr>
            <p:ph idx="3" type="subTitle"/>
          </p:nvPr>
        </p:nvSpPr>
        <p:spPr>
          <a:xfrm>
            <a:off x="6087600" y="2208953"/>
            <a:ext cx="2336400" cy="137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5"/>
          <p:cNvSpPr txBox="1"/>
          <p:nvPr>
            <p:ph idx="4" type="subTitle"/>
          </p:nvPr>
        </p:nvSpPr>
        <p:spPr>
          <a:xfrm>
            <a:off x="6087600" y="1870580"/>
            <a:ext cx="23364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1" name="Google Shape;111;p5"/>
          <p:cNvSpPr txBox="1"/>
          <p:nvPr>
            <p:ph idx="12" type="sldNum"/>
          </p:nvPr>
        </p:nvSpPr>
        <p:spPr>
          <a:xfrm>
            <a:off x="8168400"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112" name="Google Shape;112;p5"/>
          <p:cNvSpPr/>
          <p:nvPr/>
        </p:nvSpPr>
        <p:spPr>
          <a:xfrm>
            <a:off x="8169900"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ph idx="5" type="pic"/>
          </p:nvPr>
        </p:nvSpPr>
        <p:spPr>
          <a:xfrm>
            <a:off x="721525" y="0"/>
            <a:ext cx="2336400" cy="4064400"/>
          </a:xfrm>
          <a:prstGeom prst="rect">
            <a:avLst/>
          </a:prstGeom>
          <a:noFill/>
          <a:ln>
            <a:noFill/>
          </a:ln>
        </p:spPr>
      </p:sp>
      <p:sp>
        <p:nvSpPr>
          <p:cNvPr id="114" name="Google Shape;114;p5"/>
          <p:cNvSpPr/>
          <p:nvPr/>
        </p:nvSpPr>
        <p:spPr>
          <a:xfrm>
            <a:off x="8493503" y="-3591"/>
            <a:ext cx="658470" cy="658415"/>
          </a:xfrm>
          <a:custGeom>
            <a:rect b="b" l="l" r="r" t="t"/>
            <a:pathLst>
              <a:path extrusionOk="0" h="11999" w="12000">
                <a:moveTo>
                  <a:pt x="1" y="0"/>
                </a:moveTo>
                <a:lnTo>
                  <a:pt x="1" y="11999"/>
                </a:lnTo>
                <a:lnTo>
                  <a:pt x="12000" y="11999"/>
                </a:lnTo>
                <a:lnTo>
                  <a:pt x="120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8188684" y="261446"/>
            <a:ext cx="698198" cy="698307"/>
          </a:xfrm>
          <a:custGeom>
            <a:rect b="b" l="l" r="r" t="t"/>
            <a:pathLst>
              <a:path extrusionOk="0" h="12726" w="12724">
                <a:moveTo>
                  <a:pt x="11999" y="727"/>
                </a:moveTo>
                <a:lnTo>
                  <a:pt x="11999" y="12000"/>
                </a:lnTo>
                <a:lnTo>
                  <a:pt x="725" y="12000"/>
                </a:lnTo>
                <a:lnTo>
                  <a:pt x="725" y="727"/>
                </a:lnTo>
                <a:close/>
                <a:moveTo>
                  <a:pt x="1" y="1"/>
                </a:moveTo>
                <a:lnTo>
                  <a:pt x="1" y="12725"/>
                </a:lnTo>
                <a:lnTo>
                  <a:pt x="12724" y="12725"/>
                </a:lnTo>
                <a:lnTo>
                  <a:pt x="127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6"/>
          <p:cNvSpPr txBox="1"/>
          <p:nvPr>
            <p:ph type="title"/>
          </p:nvPr>
        </p:nvSpPr>
        <p:spPr>
          <a:xfrm>
            <a:off x="713232" y="541508"/>
            <a:ext cx="77040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6"/>
          <p:cNvSpPr txBox="1"/>
          <p:nvPr>
            <p:ph idx="12" type="sldNum"/>
          </p:nvPr>
        </p:nvSpPr>
        <p:spPr>
          <a:xfrm>
            <a:off x="720025" y="4604400"/>
            <a:ext cx="4764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119" name="Google Shape;119;p6"/>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rot="5400000">
            <a:off x="8710225" y="4569725"/>
            <a:ext cx="281050" cy="324550"/>
          </a:xfrm>
          <a:custGeom>
            <a:rect b="b" l="l" r="r" t="t"/>
            <a:pathLst>
              <a:path extrusionOk="0" h="12982" w="11242">
                <a:moveTo>
                  <a:pt x="635" y="1099"/>
                </a:moveTo>
                <a:lnTo>
                  <a:pt x="9973" y="6492"/>
                </a:lnTo>
                <a:lnTo>
                  <a:pt x="635" y="11883"/>
                </a:lnTo>
                <a:lnTo>
                  <a:pt x="635" y="1099"/>
                </a:lnTo>
                <a:close/>
                <a:moveTo>
                  <a:pt x="1" y="1"/>
                </a:moveTo>
                <a:lnTo>
                  <a:pt x="1" y="12981"/>
                </a:lnTo>
                <a:lnTo>
                  <a:pt x="11242" y="649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6"/>
          <p:cNvGrpSpPr/>
          <p:nvPr/>
        </p:nvGrpSpPr>
        <p:grpSpPr>
          <a:xfrm>
            <a:off x="8781050" y="3439625"/>
            <a:ext cx="158950" cy="1079950"/>
            <a:chOff x="8781050" y="3439625"/>
            <a:chExt cx="158950" cy="1079950"/>
          </a:xfrm>
        </p:grpSpPr>
        <p:sp>
          <p:nvSpPr>
            <p:cNvPr id="122" name="Google Shape;122;p6"/>
            <p:cNvSpPr/>
            <p:nvPr/>
          </p:nvSpPr>
          <p:spPr>
            <a:xfrm rot="5400000">
              <a:off x="8792413" y="4371988"/>
              <a:ext cx="136225" cy="158950"/>
            </a:xfrm>
            <a:custGeom>
              <a:rect b="b" l="l" r="r" t="t"/>
              <a:pathLst>
                <a:path extrusionOk="0" h="6358" w="5449">
                  <a:moveTo>
                    <a:pt x="3246" y="0"/>
                  </a:moveTo>
                  <a:lnTo>
                    <a:pt x="1" y="3246"/>
                  </a:lnTo>
                  <a:lnTo>
                    <a:pt x="3113" y="6358"/>
                  </a:lnTo>
                  <a:lnTo>
                    <a:pt x="5315" y="6358"/>
                  </a:lnTo>
                  <a:lnTo>
                    <a:pt x="2203"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rot="5400000">
              <a:off x="8792425" y="4237375"/>
              <a:ext cx="136200" cy="158950"/>
            </a:xfrm>
            <a:custGeom>
              <a:rect b="b" l="l" r="r" t="t"/>
              <a:pathLst>
                <a:path extrusionOk="0" h="6358" w="5448">
                  <a:moveTo>
                    <a:pt x="3246" y="0"/>
                  </a:moveTo>
                  <a:lnTo>
                    <a:pt x="1" y="3246"/>
                  </a:lnTo>
                  <a:lnTo>
                    <a:pt x="3112" y="6358"/>
                  </a:lnTo>
                  <a:lnTo>
                    <a:pt x="5314" y="6358"/>
                  </a:lnTo>
                  <a:lnTo>
                    <a:pt x="2203"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rot="5400000">
              <a:off x="8792438" y="4102788"/>
              <a:ext cx="136175" cy="158950"/>
            </a:xfrm>
            <a:custGeom>
              <a:rect b="b" l="l" r="r" t="t"/>
              <a:pathLst>
                <a:path extrusionOk="0" h="6358" w="5447">
                  <a:moveTo>
                    <a:pt x="3245" y="0"/>
                  </a:moveTo>
                  <a:lnTo>
                    <a:pt x="1" y="3246"/>
                  </a:lnTo>
                  <a:lnTo>
                    <a:pt x="3111" y="6358"/>
                  </a:lnTo>
                  <a:lnTo>
                    <a:pt x="5313" y="6358"/>
                  </a:lnTo>
                  <a:lnTo>
                    <a:pt x="2201"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rot="5400000">
              <a:off x="8792438" y="3968188"/>
              <a:ext cx="136175" cy="158950"/>
            </a:xfrm>
            <a:custGeom>
              <a:rect b="b" l="l" r="r" t="t"/>
              <a:pathLst>
                <a:path extrusionOk="0" h="6358" w="5447">
                  <a:moveTo>
                    <a:pt x="3246" y="0"/>
                  </a:moveTo>
                  <a:lnTo>
                    <a:pt x="1" y="3246"/>
                  </a:lnTo>
                  <a:lnTo>
                    <a:pt x="3112" y="6358"/>
                  </a:lnTo>
                  <a:lnTo>
                    <a:pt x="5313" y="6358"/>
                  </a:lnTo>
                  <a:lnTo>
                    <a:pt x="2201"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rot="5400000">
              <a:off x="8792425" y="3832025"/>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rot="5400000">
              <a:off x="8792425" y="3697425"/>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rot="5400000">
              <a:off x="8792438" y="3562838"/>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rot="5400000">
              <a:off x="8792438" y="3428238"/>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6"/>
          <p:cNvSpPr/>
          <p:nvPr/>
        </p:nvSpPr>
        <p:spPr>
          <a:xfrm>
            <a:off x="199475" y="981174"/>
            <a:ext cx="476273" cy="18175"/>
          </a:xfrm>
          <a:custGeom>
            <a:rect b="b" l="l" r="r" t="t"/>
            <a:pathLst>
              <a:path extrusionOk="0" h="727" w="22065">
                <a:moveTo>
                  <a:pt x="363" y="1"/>
                </a:moveTo>
                <a:cubicBezTo>
                  <a:pt x="163" y="1"/>
                  <a:pt x="1" y="163"/>
                  <a:pt x="1" y="364"/>
                </a:cubicBezTo>
                <a:cubicBezTo>
                  <a:pt x="1" y="564"/>
                  <a:pt x="163" y="727"/>
                  <a:pt x="363" y="727"/>
                </a:cubicBezTo>
                <a:lnTo>
                  <a:pt x="21703" y="727"/>
                </a:lnTo>
                <a:cubicBezTo>
                  <a:pt x="21902" y="727"/>
                  <a:pt x="22065" y="564"/>
                  <a:pt x="22065" y="364"/>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199475" y="919299"/>
            <a:ext cx="476273" cy="18150"/>
          </a:xfrm>
          <a:custGeom>
            <a:rect b="b" l="l" r="r" t="t"/>
            <a:pathLst>
              <a:path extrusionOk="0" h="726" w="22065">
                <a:moveTo>
                  <a:pt x="363" y="1"/>
                </a:moveTo>
                <a:cubicBezTo>
                  <a:pt x="163" y="1"/>
                  <a:pt x="1" y="162"/>
                  <a:pt x="1" y="363"/>
                </a:cubicBezTo>
                <a:cubicBezTo>
                  <a:pt x="1" y="563"/>
                  <a:pt x="163" y="725"/>
                  <a:pt x="363" y="725"/>
                </a:cubicBezTo>
                <a:lnTo>
                  <a:pt x="21703" y="725"/>
                </a:lnTo>
                <a:cubicBezTo>
                  <a:pt x="21902" y="725"/>
                  <a:pt x="22065" y="563"/>
                  <a:pt x="22065" y="363"/>
                </a:cubicBezTo>
                <a:cubicBezTo>
                  <a:pt x="22065" y="162"/>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199475" y="857399"/>
            <a:ext cx="476273"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199475" y="795474"/>
            <a:ext cx="476273"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3"/>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199475" y="733574"/>
            <a:ext cx="476273"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199475" y="671649"/>
            <a:ext cx="476273"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4"/>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199475" y="609749"/>
            <a:ext cx="476273" cy="18125"/>
          </a:xfrm>
          <a:custGeom>
            <a:rect b="b" l="l" r="r" t="t"/>
            <a:pathLst>
              <a:path extrusionOk="0" h="725" w="22065">
                <a:moveTo>
                  <a:pt x="363" y="0"/>
                </a:moveTo>
                <a:cubicBezTo>
                  <a:pt x="163" y="0"/>
                  <a:pt x="1" y="163"/>
                  <a:pt x="1" y="363"/>
                </a:cubicBezTo>
                <a:cubicBezTo>
                  <a:pt x="1" y="564"/>
                  <a:pt x="163" y="725"/>
                  <a:pt x="363" y="725"/>
                </a:cubicBezTo>
                <a:lnTo>
                  <a:pt x="21703" y="725"/>
                </a:lnTo>
                <a:cubicBezTo>
                  <a:pt x="21902" y="725"/>
                  <a:pt x="22065" y="564"/>
                  <a:pt x="22065" y="363"/>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199475" y="547824"/>
            <a:ext cx="476273" cy="18175"/>
          </a:xfrm>
          <a:custGeom>
            <a:rect b="b" l="l" r="r" t="t"/>
            <a:pathLst>
              <a:path extrusionOk="0" h="727" w="22065">
                <a:moveTo>
                  <a:pt x="363" y="1"/>
                </a:moveTo>
                <a:cubicBezTo>
                  <a:pt x="163" y="1"/>
                  <a:pt x="1" y="163"/>
                  <a:pt x="1" y="364"/>
                </a:cubicBezTo>
                <a:cubicBezTo>
                  <a:pt x="1" y="564"/>
                  <a:pt x="163" y="727"/>
                  <a:pt x="363" y="727"/>
                </a:cubicBezTo>
                <a:lnTo>
                  <a:pt x="21703" y="727"/>
                </a:lnTo>
                <a:cubicBezTo>
                  <a:pt x="21902" y="727"/>
                  <a:pt x="22065" y="564"/>
                  <a:pt x="22065" y="364"/>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199475" y="485949"/>
            <a:ext cx="476273" cy="18150"/>
          </a:xfrm>
          <a:custGeom>
            <a:rect b="b" l="l" r="r" t="t"/>
            <a:pathLst>
              <a:path extrusionOk="0" h="726" w="22065">
                <a:moveTo>
                  <a:pt x="363" y="1"/>
                </a:moveTo>
                <a:cubicBezTo>
                  <a:pt x="163" y="1"/>
                  <a:pt x="1" y="162"/>
                  <a:pt x="1" y="363"/>
                </a:cubicBezTo>
                <a:cubicBezTo>
                  <a:pt x="1" y="563"/>
                  <a:pt x="163" y="725"/>
                  <a:pt x="363" y="725"/>
                </a:cubicBezTo>
                <a:lnTo>
                  <a:pt x="21703" y="725"/>
                </a:lnTo>
                <a:cubicBezTo>
                  <a:pt x="21902" y="725"/>
                  <a:pt x="22065" y="563"/>
                  <a:pt x="22065" y="363"/>
                </a:cubicBezTo>
                <a:cubicBezTo>
                  <a:pt x="22065" y="162"/>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199475" y="424049"/>
            <a:ext cx="476273"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2"/>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199475" y="362124"/>
            <a:ext cx="476273" cy="18150"/>
          </a:xfrm>
          <a:custGeom>
            <a:rect b="b" l="l" r="r" t="t"/>
            <a:pathLst>
              <a:path extrusionOk="0" h="726" w="22065">
                <a:moveTo>
                  <a:pt x="363" y="1"/>
                </a:moveTo>
                <a:cubicBezTo>
                  <a:pt x="163" y="1"/>
                  <a:pt x="1" y="163"/>
                  <a:pt x="1" y="363"/>
                </a:cubicBezTo>
                <a:cubicBezTo>
                  <a:pt x="1" y="563"/>
                  <a:pt x="163" y="725"/>
                  <a:pt x="363" y="725"/>
                </a:cubicBezTo>
                <a:lnTo>
                  <a:pt x="21703" y="725"/>
                </a:lnTo>
                <a:cubicBezTo>
                  <a:pt x="21902" y="725"/>
                  <a:pt x="22065" y="563"/>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199475" y="300224"/>
            <a:ext cx="476273" cy="18125"/>
          </a:xfrm>
          <a:custGeom>
            <a:rect b="b" l="l" r="r" t="t"/>
            <a:pathLst>
              <a:path extrusionOk="0" h="725" w="22065">
                <a:moveTo>
                  <a:pt x="363" y="0"/>
                </a:moveTo>
                <a:cubicBezTo>
                  <a:pt x="163" y="0"/>
                  <a:pt x="1" y="163"/>
                  <a:pt x="1" y="362"/>
                </a:cubicBezTo>
                <a:cubicBezTo>
                  <a:pt x="1" y="562"/>
                  <a:pt x="163" y="725"/>
                  <a:pt x="363" y="725"/>
                </a:cubicBezTo>
                <a:lnTo>
                  <a:pt x="21703" y="725"/>
                </a:lnTo>
                <a:cubicBezTo>
                  <a:pt x="21902" y="725"/>
                  <a:pt x="22065" y="564"/>
                  <a:pt x="22065" y="362"/>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199475" y="238299"/>
            <a:ext cx="476273" cy="18150"/>
          </a:xfrm>
          <a:custGeom>
            <a:rect b="b" l="l" r="r" t="t"/>
            <a:pathLst>
              <a:path extrusionOk="0" h="726" w="22065">
                <a:moveTo>
                  <a:pt x="363" y="1"/>
                </a:moveTo>
                <a:cubicBezTo>
                  <a:pt x="163" y="1"/>
                  <a:pt x="1" y="163"/>
                  <a:pt x="1" y="363"/>
                </a:cubicBezTo>
                <a:cubicBezTo>
                  <a:pt x="1" y="564"/>
                  <a:pt x="163" y="725"/>
                  <a:pt x="363" y="725"/>
                </a:cubicBezTo>
                <a:lnTo>
                  <a:pt x="21703" y="725"/>
                </a:lnTo>
                <a:cubicBezTo>
                  <a:pt x="21902" y="725"/>
                  <a:pt x="22065" y="564"/>
                  <a:pt x="22065" y="363"/>
                </a:cubicBezTo>
                <a:cubicBezTo>
                  <a:pt x="22065" y="163"/>
                  <a:pt x="21902" y="1"/>
                  <a:pt x="21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199475" y="176399"/>
            <a:ext cx="476273" cy="18175"/>
          </a:xfrm>
          <a:custGeom>
            <a:rect b="b" l="l" r="r" t="t"/>
            <a:pathLst>
              <a:path extrusionOk="0" h="727" w="22065">
                <a:moveTo>
                  <a:pt x="363" y="0"/>
                </a:moveTo>
                <a:cubicBezTo>
                  <a:pt x="163" y="0"/>
                  <a:pt x="1" y="163"/>
                  <a:pt x="1" y="363"/>
                </a:cubicBezTo>
                <a:cubicBezTo>
                  <a:pt x="1" y="564"/>
                  <a:pt x="163" y="726"/>
                  <a:pt x="363" y="726"/>
                </a:cubicBezTo>
                <a:lnTo>
                  <a:pt x="21703" y="726"/>
                </a:lnTo>
                <a:cubicBezTo>
                  <a:pt x="21902" y="726"/>
                  <a:pt x="22065" y="564"/>
                  <a:pt x="22065" y="363"/>
                </a:cubicBezTo>
                <a:cubicBezTo>
                  <a:pt x="22065" y="163"/>
                  <a:pt x="21902" y="0"/>
                  <a:pt x="21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0" y="0"/>
            <a:ext cx="38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5" name="Shape 145"/>
        <p:cNvGrpSpPr/>
        <p:nvPr/>
      </p:nvGrpSpPr>
      <p:grpSpPr>
        <a:xfrm>
          <a:off x="0" y="0"/>
          <a:ext cx="0" cy="0"/>
          <a:chOff x="0" y="0"/>
          <a:chExt cx="0" cy="0"/>
        </a:xfrm>
      </p:grpSpPr>
      <p:sp>
        <p:nvSpPr>
          <p:cNvPr id="146" name="Google Shape;146;p7"/>
          <p:cNvSpPr txBox="1"/>
          <p:nvPr>
            <p:ph type="title"/>
          </p:nvPr>
        </p:nvSpPr>
        <p:spPr>
          <a:xfrm>
            <a:off x="713232" y="539496"/>
            <a:ext cx="4162500" cy="663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7"/>
          <p:cNvSpPr txBox="1"/>
          <p:nvPr>
            <p:ph idx="1" type="body"/>
          </p:nvPr>
        </p:nvSpPr>
        <p:spPr>
          <a:xfrm>
            <a:off x="720000" y="1526375"/>
            <a:ext cx="4162500" cy="2400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48" name="Google Shape;148;p7"/>
          <p:cNvSpPr/>
          <p:nvPr>
            <p:ph idx="2" type="pic"/>
          </p:nvPr>
        </p:nvSpPr>
        <p:spPr>
          <a:xfrm>
            <a:off x="5252700" y="977925"/>
            <a:ext cx="3171300" cy="4165500"/>
          </a:xfrm>
          <a:prstGeom prst="rect">
            <a:avLst/>
          </a:prstGeom>
          <a:noFill/>
          <a:ln>
            <a:noFill/>
          </a:ln>
        </p:spPr>
      </p:sp>
      <p:sp>
        <p:nvSpPr>
          <p:cNvPr id="149" name="Google Shape;149;p7"/>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150" name="Google Shape;150;p7"/>
          <p:cNvSpPr/>
          <p:nvPr/>
        </p:nvSpPr>
        <p:spPr>
          <a:xfrm>
            <a:off x="721500"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rot="10800000">
            <a:off x="6667044" y="-482156"/>
            <a:ext cx="19500" cy="846762"/>
          </a:xfrm>
          <a:custGeom>
            <a:rect b="b" l="l" r="r" t="t"/>
            <a:pathLst>
              <a:path extrusionOk="0" h="46705" w="78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rot="10800000">
            <a:off x="6610844" y="-482156"/>
            <a:ext cx="19450" cy="846762"/>
          </a:xfrm>
          <a:custGeom>
            <a:rect b="b" l="l" r="r" t="t"/>
            <a:pathLst>
              <a:path extrusionOk="0" h="46705" w="778">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rot="10800000">
            <a:off x="6554594" y="-482156"/>
            <a:ext cx="19500" cy="846762"/>
          </a:xfrm>
          <a:custGeom>
            <a:rect b="b" l="l" r="r" t="t"/>
            <a:pathLst>
              <a:path extrusionOk="0" h="46705" w="78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rot="10800000">
            <a:off x="6498394" y="-482156"/>
            <a:ext cx="19475" cy="846762"/>
          </a:xfrm>
          <a:custGeom>
            <a:rect b="b" l="l" r="r" t="t"/>
            <a:pathLst>
              <a:path extrusionOk="0" h="46705" w="779">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rot="10800000">
            <a:off x="6442169" y="-482156"/>
            <a:ext cx="19500" cy="846762"/>
          </a:xfrm>
          <a:custGeom>
            <a:rect b="b" l="l" r="r" t="t"/>
            <a:pathLst>
              <a:path extrusionOk="0" h="46705" w="78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rot="10800000">
            <a:off x="6385969" y="-482156"/>
            <a:ext cx="19475" cy="846762"/>
          </a:xfrm>
          <a:custGeom>
            <a:rect b="b" l="l" r="r" t="t"/>
            <a:pathLst>
              <a:path extrusionOk="0" h="46705" w="779">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rot="10800000">
            <a:off x="6329744" y="-482156"/>
            <a:ext cx="19500" cy="846762"/>
          </a:xfrm>
          <a:custGeom>
            <a:rect b="b" l="l" r="r" t="t"/>
            <a:pathLst>
              <a:path extrusionOk="0" h="46705" w="78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7"/>
          <p:cNvGrpSpPr/>
          <p:nvPr/>
        </p:nvGrpSpPr>
        <p:grpSpPr>
          <a:xfrm>
            <a:off x="4161412" y="4768924"/>
            <a:ext cx="529948" cy="488017"/>
            <a:chOff x="4727025" y="3594900"/>
            <a:chExt cx="291950" cy="268850"/>
          </a:xfrm>
        </p:grpSpPr>
        <p:sp>
          <p:nvSpPr>
            <p:cNvPr id="159" name="Google Shape;159;p7"/>
            <p:cNvSpPr/>
            <p:nvPr/>
          </p:nvSpPr>
          <p:spPr>
            <a:xfrm>
              <a:off x="4964400" y="3594900"/>
              <a:ext cx="54575" cy="54550"/>
            </a:xfrm>
            <a:custGeom>
              <a:rect b="b" l="l" r="r" t="t"/>
              <a:pathLst>
                <a:path extrusionOk="0" h="2182" w="2183">
                  <a:moveTo>
                    <a:pt x="1092" y="1"/>
                  </a:moveTo>
                  <a:cubicBezTo>
                    <a:pt x="489" y="1"/>
                    <a:pt x="1" y="488"/>
                    <a:pt x="1" y="1092"/>
                  </a:cubicBezTo>
                  <a:cubicBezTo>
                    <a:pt x="1" y="1694"/>
                    <a:pt x="489" y="2181"/>
                    <a:pt x="1092" y="2181"/>
                  </a:cubicBezTo>
                  <a:cubicBezTo>
                    <a:pt x="1694" y="2181"/>
                    <a:pt x="2183" y="1694"/>
                    <a:pt x="2183" y="1092"/>
                  </a:cubicBezTo>
                  <a:cubicBezTo>
                    <a:pt x="2183" y="488"/>
                    <a:pt x="1694" y="1"/>
                    <a:pt x="10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4964400" y="370202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964400" y="380917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4845725" y="3594900"/>
              <a:ext cx="54575" cy="54575"/>
            </a:xfrm>
            <a:custGeom>
              <a:rect b="b" l="l" r="r" t="t"/>
              <a:pathLst>
                <a:path extrusionOk="0" h="2183" w="2183">
                  <a:moveTo>
                    <a:pt x="1091" y="1"/>
                  </a:moveTo>
                  <a:cubicBezTo>
                    <a:pt x="489" y="1"/>
                    <a:pt x="0" y="489"/>
                    <a:pt x="0" y="1092"/>
                  </a:cubicBezTo>
                  <a:cubicBezTo>
                    <a:pt x="0" y="1694"/>
                    <a:pt x="489" y="2183"/>
                    <a:pt x="1091" y="2183"/>
                  </a:cubicBezTo>
                  <a:cubicBezTo>
                    <a:pt x="1693" y="2183"/>
                    <a:pt x="2182" y="1694"/>
                    <a:pt x="2182" y="1092"/>
                  </a:cubicBezTo>
                  <a:cubicBezTo>
                    <a:pt x="2182" y="489"/>
                    <a:pt x="1693" y="1"/>
                    <a:pt x="10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4845725" y="3702025"/>
              <a:ext cx="54575" cy="54575"/>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4845725" y="3809175"/>
              <a:ext cx="54575" cy="54575"/>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4727025" y="3594900"/>
              <a:ext cx="54575" cy="54575"/>
            </a:xfrm>
            <a:custGeom>
              <a:rect b="b" l="l" r="r" t="t"/>
              <a:pathLst>
                <a:path extrusionOk="0" h="2183" w="2183">
                  <a:moveTo>
                    <a:pt x="1092" y="1"/>
                  </a:moveTo>
                  <a:cubicBezTo>
                    <a:pt x="489" y="1"/>
                    <a:pt x="1" y="489"/>
                    <a:pt x="1" y="1092"/>
                  </a:cubicBezTo>
                  <a:cubicBezTo>
                    <a:pt x="1" y="1694"/>
                    <a:pt x="489" y="2183"/>
                    <a:pt x="1092" y="2183"/>
                  </a:cubicBezTo>
                  <a:cubicBezTo>
                    <a:pt x="1694" y="2183"/>
                    <a:pt x="2183" y="1694"/>
                    <a:pt x="2183" y="1092"/>
                  </a:cubicBezTo>
                  <a:cubicBezTo>
                    <a:pt x="2183" y="489"/>
                    <a:pt x="1694" y="1"/>
                    <a:pt x="10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4727025" y="370202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4727025" y="380917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8" name="Shape 168"/>
        <p:cNvGrpSpPr/>
        <p:nvPr/>
      </p:nvGrpSpPr>
      <p:grpSpPr>
        <a:xfrm>
          <a:off x="0" y="0"/>
          <a:ext cx="0" cy="0"/>
          <a:chOff x="0" y="0"/>
          <a:chExt cx="0" cy="0"/>
        </a:xfrm>
      </p:grpSpPr>
      <p:sp>
        <p:nvSpPr>
          <p:cNvPr id="169" name="Google Shape;169;p8"/>
          <p:cNvSpPr txBox="1"/>
          <p:nvPr>
            <p:ph type="title"/>
          </p:nvPr>
        </p:nvSpPr>
        <p:spPr>
          <a:xfrm>
            <a:off x="696875" y="1522413"/>
            <a:ext cx="7808700" cy="948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7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70" name="Google Shape;170;p8"/>
          <p:cNvSpPr/>
          <p:nvPr>
            <p:ph idx="2" type="pic"/>
          </p:nvPr>
        </p:nvSpPr>
        <p:spPr>
          <a:xfrm>
            <a:off x="0" y="3505575"/>
            <a:ext cx="9144000" cy="1638000"/>
          </a:xfrm>
          <a:prstGeom prst="rect">
            <a:avLst/>
          </a:prstGeom>
          <a:noFill/>
          <a:ln>
            <a:noFill/>
          </a:ln>
        </p:spPr>
      </p:sp>
      <p:sp>
        <p:nvSpPr>
          <p:cNvPr id="171" name="Google Shape;171;p8"/>
          <p:cNvSpPr txBox="1"/>
          <p:nvPr>
            <p:ph idx="12" type="sldNum"/>
          </p:nvPr>
        </p:nvSpPr>
        <p:spPr>
          <a:xfrm>
            <a:off x="720000" y="269450"/>
            <a:ext cx="3399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172" name="Google Shape;172;p8"/>
          <p:cNvSpPr/>
          <p:nvPr/>
        </p:nvSpPr>
        <p:spPr>
          <a:xfrm rot="10800000">
            <a:off x="721500" y="0"/>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8"/>
          <p:cNvGrpSpPr/>
          <p:nvPr/>
        </p:nvGrpSpPr>
        <p:grpSpPr>
          <a:xfrm>
            <a:off x="8681425" y="2857400"/>
            <a:ext cx="356825" cy="1167625"/>
            <a:chOff x="8681425" y="2857400"/>
            <a:chExt cx="356825" cy="1167625"/>
          </a:xfrm>
        </p:grpSpPr>
        <p:sp>
          <p:nvSpPr>
            <p:cNvPr id="174" name="Google Shape;174;p8"/>
            <p:cNvSpPr/>
            <p:nvPr/>
          </p:nvSpPr>
          <p:spPr>
            <a:xfrm>
              <a:off x="8681425" y="2857400"/>
              <a:ext cx="19500" cy="1167625"/>
            </a:xfrm>
            <a:custGeom>
              <a:rect b="b" l="l" r="r" t="t"/>
              <a:pathLst>
                <a:path extrusionOk="0" h="46705" w="780">
                  <a:moveTo>
                    <a:pt x="390" y="0"/>
                  </a:moveTo>
                  <a:cubicBezTo>
                    <a:pt x="176" y="0"/>
                    <a:pt x="1" y="176"/>
                    <a:pt x="1" y="390"/>
                  </a:cubicBezTo>
                  <a:lnTo>
                    <a:pt x="1" y="46315"/>
                  </a:lnTo>
                  <a:cubicBezTo>
                    <a:pt x="1" y="46529"/>
                    <a:pt x="176" y="46704"/>
                    <a:pt x="390" y="46704"/>
                  </a:cubicBezTo>
                  <a:cubicBezTo>
                    <a:pt x="605" y="46704"/>
                    <a:pt x="780" y="46529"/>
                    <a:pt x="780" y="46315"/>
                  </a:cubicBezTo>
                  <a:lnTo>
                    <a:pt x="780" y="390"/>
                  </a:lnTo>
                  <a:cubicBezTo>
                    <a:pt x="780" y="176"/>
                    <a:pt x="605"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75" name="Google Shape;175;p8"/>
            <p:cNvSpPr/>
            <p:nvPr/>
          </p:nvSpPr>
          <p:spPr>
            <a:xfrm>
              <a:off x="8737675" y="2857400"/>
              <a:ext cx="19450" cy="1167625"/>
            </a:xfrm>
            <a:custGeom>
              <a:rect b="b" l="l" r="r" t="t"/>
              <a:pathLst>
                <a:path extrusionOk="0" h="46705" w="778">
                  <a:moveTo>
                    <a:pt x="390" y="0"/>
                  </a:moveTo>
                  <a:cubicBezTo>
                    <a:pt x="176" y="0"/>
                    <a:pt x="0" y="176"/>
                    <a:pt x="0" y="390"/>
                  </a:cubicBezTo>
                  <a:lnTo>
                    <a:pt x="0" y="46315"/>
                  </a:lnTo>
                  <a:cubicBezTo>
                    <a:pt x="0" y="46529"/>
                    <a:pt x="176" y="46704"/>
                    <a:pt x="390" y="46704"/>
                  </a:cubicBezTo>
                  <a:cubicBezTo>
                    <a:pt x="603" y="46704"/>
                    <a:pt x="778" y="46529"/>
                    <a:pt x="778" y="46315"/>
                  </a:cubicBezTo>
                  <a:lnTo>
                    <a:pt x="778" y="390"/>
                  </a:lnTo>
                  <a:cubicBezTo>
                    <a:pt x="778" y="176"/>
                    <a:pt x="603"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76" name="Google Shape;176;p8"/>
            <p:cNvSpPr/>
            <p:nvPr/>
          </p:nvSpPr>
          <p:spPr>
            <a:xfrm>
              <a:off x="8793875" y="2857400"/>
              <a:ext cx="19500" cy="1167625"/>
            </a:xfrm>
            <a:custGeom>
              <a:rect b="b" l="l" r="r" t="t"/>
              <a:pathLst>
                <a:path extrusionOk="0" h="46705" w="780">
                  <a:moveTo>
                    <a:pt x="390" y="0"/>
                  </a:moveTo>
                  <a:cubicBezTo>
                    <a:pt x="176" y="0"/>
                    <a:pt x="0" y="176"/>
                    <a:pt x="0" y="390"/>
                  </a:cubicBezTo>
                  <a:lnTo>
                    <a:pt x="0" y="46315"/>
                  </a:lnTo>
                  <a:cubicBezTo>
                    <a:pt x="0" y="46529"/>
                    <a:pt x="176" y="46704"/>
                    <a:pt x="390" y="46704"/>
                  </a:cubicBezTo>
                  <a:cubicBezTo>
                    <a:pt x="604" y="46704"/>
                    <a:pt x="779" y="46529"/>
                    <a:pt x="779" y="46315"/>
                  </a:cubicBezTo>
                  <a:lnTo>
                    <a:pt x="779" y="390"/>
                  </a:lnTo>
                  <a:cubicBezTo>
                    <a:pt x="779" y="176"/>
                    <a:pt x="604"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77" name="Google Shape;177;p8"/>
            <p:cNvSpPr/>
            <p:nvPr/>
          </p:nvSpPr>
          <p:spPr>
            <a:xfrm>
              <a:off x="8850100" y="2857400"/>
              <a:ext cx="19475" cy="1167625"/>
            </a:xfrm>
            <a:custGeom>
              <a:rect b="b" l="l" r="r" t="t"/>
              <a:pathLst>
                <a:path extrusionOk="0" h="46705" w="779">
                  <a:moveTo>
                    <a:pt x="390" y="0"/>
                  </a:moveTo>
                  <a:cubicBezTo>
                    <a:pt x="176" y="0"/>
                    <a:pt x="1" y="176"/>
                    <a:pt x="1" y="390"/>
                  </a:cubicBezTo>
                  <a:lnTo>
                    <a:pt x="1" y="46315"/>
                  </a:lnTo>
                  <a:cubicBezTo>
                    <a:pt x="1" y="46529"/>
                    <a:pt x="176" y="46704"/>
                    <a:pt x="390" y="46704"/>
                  </a:cubicBezTo>
                  <a:cubicBezTo>
                    <a:pt x="604" y="46704"/>
                    <a:pt x="778" y="46529"/>
                    <a:pt x="778" y="46315"/>
                  </a:cubicBezTo>
                  <a:lnTo>
                    <a:pt x="778" y="390"/>
                  </a:lnTo>
                  <a:cubicBezTo>
                    <a:pt x="778" y="176"/>
                    <a:pt x="603"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78" name="Google Shape;178;p8"/>
            <p:cNvSpPr/>
            <p:nvPr/>
          </p:nvSpPr>
          <p:spPr>
            <a:xfrm>
              <a:off x="8906300" y="2857400"/>
              <a:ext cx="19500" cy="1167625"/>
            </a:xfrm>
            <a:custGeom>
              <a:rect b="b" l="l" r="r" t="t"/>
              <a:pathLst>
                <a:path extrusionOk="0" h="46705" w="780">
                  <a:moveTo>
                    <a:pt x="390" y="0"/>
                  </a:moveTo>
                  <a:cubicBezTo>
                    <a:pt x="176" y="0"/>
                    <a:pt x="1" y="176"/>
                    <a:pt x="1" y="390"/>
                  </a:cubicBezTo>
                  <a:lnTo>
                    <a:pt x="1" y="46315"/>
                  </a:lnTo>
                  <a:cubicBezTo>
                    <a:pt x="1" y="46529"/>
                    <a:pt x="176" y="46704"/>
                    <a:pt x="390" y="46704"/>
                  </a:cubicBezTo>
                  <a:cubicBezTo>
                    <a:pt x="604" y="46704"/>
                    <a:pt x="780" y="46529"/>
                    <a:pt x="780" y="46315"/>
                  </a:cubicBezTo>
                  <a:lnTo>
                    <a:pt x="780" y="390"/>
                  </a:lnTo>
                  <a:cubicBezTo>
                    <a:pt x="780" y="176"/>
                    <a:pt x="604"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79" name="Google Shape;179;p8"/>
            <p:cNvSpPr/>
            <p:nvPr/>
          </p:nvSpPr>
          <p:spPr>
            <a:xfrm>
              <a:off x="8962550" y="2857400"/>
              <a:ext cx="19450" cy="1167625"/>
            </a:xfrm>
            <a:custGeom>
              <a:rect b="b" l="l" r="r" t="t"/>
              <a:pathLst>
                <a:path extrusionOk="0" h="46705" w="778">
                  <a:moveTo>
                    <a:pt x="390" y="0"/>
                  </a:moveTo>
                  <a:cubicBezTo>
                    <a:pt x="175" y="0"/>
                    <a:pt x="0" y="176"/>
                    <a:pt x="0" y="390"/>
                  </a:cubicBezTo>
                  <a:lnTo>
                    <a:pt x="0" y="46315"/>
                  </a:lnTo>
                  <a:cubicBezTo>
                    <a:pt x="0" y="46529"/>
                    <a:pt x="175" y="46704"/>
                    <a:pt x="390" y="46704"/>
                  </a:cubicBezTo>
                  <a:cubicBezTo>
                    <a:pt x="604" y="46704"/>
                    <a:pt x="778" y="46529"/>
                    <a:pt x="778" y="46315"/>
                  </a:cubicBezTo>
                  <a:lnTo>
                    <a:pt x="778" y="390"/>
                  </a:lnTo>
                  <a:cubicBezTo>
                    <a:pt x="778" y="176"/>
                    <a:pt x="602"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sp>
          <p:nvSpPr>
            <p:cNvPr id="180" name="Google Shape;180;p8"/>
            <p:cNvSpPr/>
            <p:nvPr/>
          </p:nvSpPr>
          <p:spPr>
            <a:xfrm>
              <a:off x="9018725" y="2857400"/>
              <a:ext cx="19525" cy="1167625"/>
            </a:xfrm>
            <a:custGeom>
              <a:rect b="b" l="l" r="r" t="t"/>
              <a:pathLst>
                <a:path extrusionOk="0" h="46705" w="781">
                  <a:moveTo>
                    <a:pt x="390" y="0"/>
                  </a:moveTo>
                  <a:cubicBezTo>
                    <a:pt x="176" y="0"/>
                    <a:pt x="1" y="176"/>
                    <a:pt x="1" y="390"/>
                  </a:cubicBezTo>
                  <a:lnTo>
                    <a:pt x="1" y="46315"/>
                  </a:lnTo>
                  <a:cubicBezTo>
                    <a:pt x="1" y="46529"/>
                    <a:pt x="176" y="46704"/>
                    <a:pt x="390" y="46704"/>
                  </a:cubicBezTo>
                  <a:cubicBezTo>
                    <a:pt x="605" y="46704"/>
                    <a:pt x="780" y="46529"/>
                    <a:pt x="780" y="46315"/>
                  </a:cubicBezTo>
                  <a:lnTo>
                    <a:pt x="780" y="390"/>
                  </a:lnTo>
                  <a:cubicBezTo>
                    <a:pt x="780" y="176"/>
                    <a:pt x="605" y="0"/>
                    <a:pt x="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000"/>
                </a:solidFill>
              </a:endParaRPr>
            </a:p>
          </p:txBody>
        </p:sp>
      </p:grpSp>
      <p:grpSp>
        <p:nvGrpSpPr>
          <p:cNvPr id="181" name="Google Shape;181;p8"/>
          <p:cNvGrpSpPr/>
          <p:nvPr/>
        </p:nvGrpSpPr>
        <p:grpSpPr>
          <a:xfrm rot="10800000">
            <a:off x="4286002" y="298527"/>
            <a:ext cx="571996" cy="168376"/>
            <a:chOff x="4104900" y="2848300"/>
            <a:chExt cx="539975" cy="158950"/>
          </a:xfrm>
        </p:grpSpPr>
        <p:sp>
          <p:nvSpPr>
            <p:cNvPr id="182" name="Google Shape;182;p8"/>
            <p:cNvSpPr/>
            <p:nvPr/>
          </p:nvSpPr>
          <p:spPr>
            <a:xfrm>
              <a:off x="4508675" y="2848300"/>
              <a:ext cx="136200" cy="158950"/>
            </a:xfrm>
            <a:custGeom>
              <a:rect b="b" l="l" r="r" t="t"/>
              <a:pathLst>
                <a:path extrusionOk="0" h="6358" w="5448">
                  <a:moveTo>
                    <a:pt x="3246" y="0"/>
                  </a:moveTo>
                  <a:lnTo>
                    <a:pt x="0" y="3246"/>
                  </a:lnTo>
                  <a:lnTo>
                    <a:pt x="3112" y="6358"/>
                  </a:lnTo>
                  <a:lnTo>
                    <a:pt x="5314" y="6358"/>
                  </a:lnTo>
                  <a:lnTo>
                    <a:pt x="2202" y="3246"/>
                  </a:lnTo>
                  <a:lnTo>
                    <a:pt x="5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4374075" y="2848300"/>
              <a:ext cx="136200" cy="158950"/>
            </a:xfrm>
            <a:custGeom>
              <a:rect b="b" l="l" r="r" t="t"/>
              <a:pathLst>
                <a:path extrusionOk="0" h="6358" w="5448">
                  <a:moveTo>
                    <a:pt x="3245" y="0"/>
                  </a:moveTo>
                  <a:lnTo>
                    <a:pt x="0" y="3246"/>
                  </a:lnTo>
                  <a:lnTo>
                    <a:pt x="3112" y="6358"/>
                  </a:lnTo>
                  <a:lnTo>
                    <a:pt x="5314" y="6358"/>
                  </a:lnTo>
                  <a:lnTo>
                    <a:pt x="2202" y="3246"/>
                  </a:lnTo>
                  <a:lnTo>
                    <a:pt x="5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4239500" y="2848300"/>
              <a:ext cx="136175" cy="158950"/>
            </a:xfrm>
            <a:custGeom>
              <a:rect b="b" l="l" r="r" t="t"/>
              <a:pathLst>
                <a:path extrusionOk="0" h="6358" w="5447">
                  <a:moveTo>
                    <a:pt x="3244" y="0"/>
                  </a:moveTo>
                  <a:lnTo>
                    <a:pt x="0" y="3246"/>
                  </a:lnTo>
                  <a:lnTo>
                    <a:pt x="3111" y="6358"/>
                  </a:lnTo>
                  <a:lnTo>
                    <a:pt x="5313"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4104900" y="2848300"/>
              <a:ext cx="136175" cy="158950"/>
            </a:xfrm>
            <a:custGeom>
              <a:rect b="b" l="l" r="r" t="t"/>
              <a:pathLst>
                <a:path extrusionOk="0" h="6358" w="5447">
                  <a:moveTo>
                    <a:pt x="3246" y="0"/>
                  </a:moveTo>
                  <a:lnTo>
                    <a:pt x="0" y="3246"/>
                  </a:lnTo>
                  <a:lnTo>
                    <a:pt x="3112" y="6358"/>
                  </a:lnTo>
                  <a:lnTo>
                    <a:pt x="5312" y="6358"/>
                  </a:lnTo>
                  <a:lnTo>
                    <a:pt x="2201" y="3246"/>
                  </a:lnTo>
                  <a:lnTo>
                    <a:pt x="54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8"/>
          <p:cNvGrpSpPr/>
          <p:nvPr/>
        </p:nvGrpSpPr>
        <p:grpSpPr>
          <a:xfrm rot="5400000">
            <a:off x="-289058" y="1568648"/>
            <a:ext cx="492090" cy="994918"/>
            <a:chOff x="4402200" y="1457825"/>
            <a:chExt cx="245150" cy="495650"/>
          </a:xfrm>
        </p:grpSpPr>
        <p:sp>
          <p:nvSpPr>
            <p:cNvPr id="187" name="Google Shape;187;p8"/>
            <p:cNvSpPr/>
            <p:nvPr/>
          </p:nvSpPr>
          <p:spPr>
            <a:xfrm>
              <a:off x="4601525" y="1457825"/>
              <a:ext cx="45825" cy="45850"/>
            </a:xfrm>
            <a:custGeom>
              <a:rect b="b" l="l" r="r" t="t"/>
              <a:pathLst>
                <a:path extrusionOk="0" h="1834" w="1833">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4601525" y="1547825"/>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4601525" y="1637800"/>
              <a:ext cx="45825" cy="45800"/>
            </a:xfrm>
            <a:custGeom>
              <a:rect b="b" l="l" r="r" t="t"/>
              <a:pathLst>
                <a:path extrusionOk="0" h="1832" w="1833">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4601525" y="1727725"/>
              <a:ext cx="45825" cy="45850"/>
            </a:xfrm>
            <a:custGeom>
              <a:rect b="b" l="l" r="r" t="t"/>
              <a:pathLst>
                <a:path extrusionOk="0" h="1834" w="1833">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4601525" y="1817700"/>
              <a:ext cx="45825" cy="45800"/>
            </a:xfrm>
            <a:custGeom>
              <a:rect b="b" l="l" r="r" t="t"/>
              <a:pathLst>
                <a:path extrusionOk="0" h="1832" w="1833">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4601525" y="1907650"/>
              <a:ext cx="45825" cy="45825"/>
            </a:xfrm>
            <a:custGeom>
              <a:rect b="b" l="l" r="r" t="t"/>
              <a:pathLst>
                <a:path extrusionOk="0" h="1833" w="1833">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4501875" y="1457825"/>
              <a:ext cx="45800" cy="45850"/>
            </a:xfrm>
            <a:custGeom>
              <a:rect b="b" l="l" r="r" t="t"/>
              <a:pathLst>
                <a:path extrusionOk="0" h="1834" w="1832">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4501875" y="1547825"/>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4501875" y="1637800"/>
              <a:ext cx="45800" cy="45800"/>
            </a:xfrm>
            <a:custGeom>
              <a:rect b="b" l="l" r="r" t="t"/>
              <a:pathLst>
                <a:path extrusionOk="0" h="1832" w="1832">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4501875" y="1727725"/>
              <a:ext cx="45800" cy="45850"/>
            </a:xfrm>
            <a:custGeom>
              <a:rect b="b" l="l" r="r" t="t"/>
              <a:pathLst>
                <a:path extrusionOk="0" h="1834" w="1832">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4501875" y="1817700"/>
              <a:ext cx="45800" cy="45800"/>
            </a:xfrm>
            <a:custGeom>
              <a:rect b="b" l="l" r="r" t="t"/>
              <a:pathLst>
                <a:path extrusionOk="0" h="1832" w="1832">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4501875" y="1907650"/>
              <a:ext cx="45800" cy="45825"/>
            </a:xfrm>
            <a:custGeom>
              <a:rect b="b" l="l" r="r" t="t"/>
              <a:pathLst>
                <a:path extrusionOk="0" h="1833" w="1832">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4402200" y="1457825"/>
              <a:ext cx="45800" cy="45850"/>
            </a:xfrm>
            <a:custGeom>
              <a:rect b="b" l="l" r="r" t="t"/>
              <a:pathLst>
                <a:path extrusionOk="0" h="1834" w="1832">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4402200" y="1547825"/>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4402200" y="1637800"/>
              <a:ext cx="45800" cy="45800"/>
            </a:xfrm>
            <a:custGeom>
              <a:rect b="b" l="l" r="r" t="t"/>
              <a:pathLst>
                <a:path extrusionOk="0" h="1832" w="1832">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4402200" y="1727725"/>
              <a:ext cx="45800" cy="45850"/>
            </a:xfrm>
            <a:custGeom>
              <a:rect b="b" l="l" r="r" t="t"/>
              <a:pathLst>
                <a:path extrusionOk="0" h="1834" w="1832">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4402200" y="1817700"/>
              <a:ext cx="45800" cy="45800"/>
            </a:xfrm>
            <a:custGeom>
              <a:rect b="b" l="l" r="r" t="t"/>
              <a:pathLst>
                <a:path extrusionOk="0" h="1832" w="1832">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4402200" y="1907650"/>
              <a:ext cx="45800" cy="45825"/>
            </a:xfrm>
            <a:custGeom>
              <a:rect b="b" l="l" r="r" t="t"/>
              <a:pathLst>
                <a:path extrusionOk="0" h="1833" w="1832">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5" name="Shape 205"/>
        <p:cNvGrpSpPr/>
        <p:nvPr/>
      </p:nvGrpSpPr>
      <p:grpSpPr>
        <a:xfrm>
          <a:off x="0" y="0"/>
          <a:ext cx="0" cy="0"/>
          <a:chOff x="0" y="0"/>
          <a:chExt cx="0" cy="0"/>
        </a:xfrm>
      </p:grpSpPr>
      <p:sp>
        <p:nvSpPr>
          <p:cNvPr id="206" name="Google Shape;206;p9"/>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lvl1pPr lvl="0" rtl="0" algn="l">
              <a:buNone/>
              <a:defRPr b="1" sz="800"/>
            </a:lvl1pPr>
            <a:lvl2pPr lvl="1" rtl="0" algn="l">
              <a:buNone/>
              <a:defRPr b="1" sz="800"/>
            </a:lvl2pPr>
            <a:lvl3pPr lvl="2" rtl="0" algn="l">
              <a:buNone/>
              <a:defRPr b="1" sz="800"/>
            </a:lvl3pPr>
            <a:lvl4pPr lvl="3" rtl="0" algn="l">
              <a:buNone/>
              <a:defRPr b="1" sz="800"/>
            </a:lvl4pPr>
            <a:lvl5pPr lvl="4" rtl="0" algn="l">
              <a:buNone/>
              <a:defRPr b="1" sz="800"/>
            </a:lvl5pPr>
            <a:lvl6pPr lvl="5" rtl="0" algn="l">
              <a:buNone/>
              <a:defRPr b="1" sz="800"/>
            </a:lvl6pPr>
            <a:lvl7pPr lvl="6" rtl="0" algn="l">
              <a:buNone/>
              <a:defRPr b="1" sz="800"/>
            </a:lvl7pPr>
            <a:lvl8pPr lvl="7" rtl="0" algn="l">
              <a:buNone/>
              <a:defRPr b="1" sz="800"/>
            </a:lvl8pPr>
            <a:lvl9pPr lvl="8" rtl="0" algn="l">
              <a:buNone/>
              <a:defRPr b="1" sz="800"/>
            </a:lvl9pPr>
          </a:lstStyle>
          <a:p>
            <a:pPr indent="0" lvl="0" marL="0" rtl="0" algn="l">
              <a:spcBef>
                <a:spcPts val="0"/>
              </a:spcBef>
              <a:spcAft>
                <a:spcPts val="0"/>
              </a:spcAft>
              <a:buNone/>
            </a:pPr>
            <a:fld id="{00000000-1234-1234-1234-123412341234}" type="slidenum">
              <a:rPr lang="en"/>
              <a:t>‹#›</a:t>
            </a:fld>
            <a:endParaRPr sz="1000"/>
          </a:p>
        </p:txBody>
      </p:sp>
      <p:sp>
        <p:nvSpPr>
          <p:cNvPr id="207" name="Google Shape;207;p9"/>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txBox="1"/>
          <p:nvPr>
            <p:ph type="title"/>
          </p:nvPr>
        </p:nvSpPr>
        <p:spPr>
          <a:xfrm>
            <a:off x="713232" y="541508"/>
            <a:ext cx="3852000" cy="572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700"/>
              <a:buNone/>
              <a:defRPr>
                <a:highlight>
                  <a:schemeClr val="accent1"/>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9" name="Google Shape;209;p9"/>
          <p:cNvSpPr txBox="1"/>
          <p:nvPr>
            <p:ph idx="1" type="subTitle"/>
          </p:nvPr>
        </p:nvSpPr>
        <p:spPr>
          <a:xfrm>
            <a:off x="713232" y="1214575"/>
            <a:ext cx="3273300" cy="27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10" name="Google Shape;210;p9"/>
          <p:cNvSpPr/>
          <p:nvPr>
            <p:ph idx="2" type="pic"/>
          </p:nvPr>
        </p:nvSpPr>
        <p:spPr>
          <a:xfrm>
            <a:off x="4777850" y="0"/>
            <a:ext cx="3115200" cy="4604400"/>
          </a:xfrm>
          <a:prstGeom prst="rect">
            <a:avLst/>
          </a:prstGeom>
          <a:noFill/>
          <a:ln>
            <a:noFill/>
          </a:ln>
        </p:spPr>
      </p:sp>
      <p:grpSp>
        <p:nvGrpSpPr>
          <p:cNvPr id="211" name="Google Shape;211;p9"/>
          <p:cNvGrpSpPr/>
          <p:nvPr/>
        </p:nvGrpSpPr>
        <p:grpSpPr>
          <a:xfrm rot="-5400000">
            <a:off x="-627147" y="2580350"/>
            <a:ext cx="1563827" cy="405503"/>
            <a:chOff x="3330525" y="4262650"/>
            <a:chExt cx="945425" cy="245150"/>
          </a:xfrm>
        </p:grpSpPr>
        <p:sp>
          <p:nvSpPr>
            <p:cNvPr id="212" name="Google Shape;212;p9"/>
            <p:cNvSpPr/>
            <p:nvPr/>
          </p:nvSpPr>
          <p:spPr>
            <a:xfrm>
              <a:off x="3330525" y="4262650"/>
              <a:ext cx="45825" cy="45800"/>
            </a:xfrm>
            <a:custGeom>
              <a:rect b="b" l="l" r="r" t="t"/>
              <a:pathLst>
                <a:path extrusionOk="0" h="1832" w="1833">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3420475" y="4262650"/>
              <a:ext cx="45850" cy="45800"/>
            </a:xfrm>
            <a:custGeom>
              <a:rect b="b" l="l" r="r" t="t"/>
              <a:pathLst>
                <a:path extrusionOk="0" h="1832" w="1834">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3510450"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3600400"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9"/>
            <p:cNvSpPr/>
            <p:nvPr/>
          </p:nvSpPr>
          <p:spPr>
            <a:xfrm>
              <a:off x="3690375"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
            <p:cNvSpPr/>
            <p:nvPr/>
          </p:nvSpPr>
          <p:spPr>
            <a:xfrm>
              <a:off x="3780350" y="4262650"/>
              <a:ext cx="45800" cy="45800"/>
            </a:xfrm>
            <a:custGeom>
              <a:rect b="b" l="l" r="r" t="t"/>
              <a:pathLst>
                <a:path extrusionOk="0" h="1832" w="1832">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3870275" y="4262650"/>
              <a:ext cx="45850" cy="45800"/>
            </a:xfrm>
            <a:custGeom>
              <a:rect b="b" l="l" r="r" t="t"/>
              <a:pathLst>
                <a:path extrusionOk="0" h="1832" w="1834">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3960250" y="4262650"/>
              <a:ext cx="45800" cy="45800"/>
            </a:xfrm>
            <a:custGeom>
              <a:rect b="b" l="l" r="r" t="t"/>
              <a:pathLst>
                <a:path extrusionOk="0" h="1832" w="1832">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4050200" y="4262650"/>
              <a:ext cx="45850" cy="45800"/>
            </a:xfrm>
            <a:custGeom>
              <a:rect b="b" l="l" r="r" t="t"/>
              <a:pathLst>
                <a:path extrusionOk="0" h="1832" w="1834">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4140175" y="4262650"/>
              <a:ext cx="45800" cy="45800"/>
            </a:xfrm>
            <a:custGeom>
              <a:rect b="b" l="l" r="r" t="t"/>
              <a:pathLst>
                <a:path extrusionOk="0" h="1832" w="1832">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4230125" y="4262650"/>
              <a:ext cx="45825" cy="45800"/>
            </a:xfrm>
            <a:custGeom>
              <a:rect b="b" l="l" r="r" t="t"/>
              <a:pathLst>
                <a:path extrusionOk="0" h="1832" w="1833">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3330525" y="4362300"/>
              <a:ext cx="45825" cy="45825"/>
            </a:xfrm>
            <a:custGeom>
              <a:rect b="b" l="l" r="r" t="t"/>
              <a:pathLst>
                <a:path extrusionOk="0" h="1833" w="1833">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3420475" y="4362300"/>
              <a:ext cx="45850" cy="45825"/>
            </a:xfrm>
            <a:custGeom>
              <a:rect b="b" l="l" r="r" t="t"/>
              <a:pathLst>
                <a:path extrusionOk="0" h="1833" w="1834">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3510450"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3600400"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3690375"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3780350" y="4362300"/>
              <a:ext cx="45800" cy="45825"/>
            </a:xfrm>
            <a:custGeom>
              <a:rect b="b" l="l" r="r" t="t"/>
              <a:pathLst>
                <a:path extrusionOk="0" h="1833" w="1832">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3870275" y="4362300"/>
              <a:ext cx="45850" cy="45825"/>
            </a:xfrm>
            <a:custGeom>
              <a:rect b="b" l="l" r="r" t="t"/>
              <a:pathLst>
                <a:path extrusionOk="0" h="1833" w="1834">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3960250" y="4362300"/>
              <a:ext cx="45800" cy="45825"/>
            </a:xfrm>
            <a:custGeom>
              <a:rect b="b" l="l" r="r" t="t"/>
              <a:pathLst>
                <a:path extrusionOk="0" h="1833" w="1832">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4050200" y="4362300"/>
              <a:ext cx="45850" cy="45825"/>
            </a:xfrm>
            <a:custGeom>
              <a:rect b="b" l="l" r="r" t="t"/>
              <a:pathLst>
                <a:path extrusionOk="0" h="1833" w="1834">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4140175" y="4362300"/>
              <a:ext cx="45800" cy="45825"/>
            </a:xfrm>
            <a:custGeom>
              <a:rect b="b" l="l" r="r" t="t"/>
              <a:pathLst>
                <a:path extrusionOk="0" h="1833" w="1832">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4230125" y="4362300"/>
              <a:ext cx="45825" cy="45825"/>
            </a:xfrm>
            <a:custGeom>
              <a:rect b="b" l="l" r="r" t="t"/>
              <a:pathLst>
                <a:path extrusionOk="0" h="1833" w="1833">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3330525" y="4461975"/>
              <a:ext cx="45825" cy="45825"/>
            </a:xfrm>
            <a:custGeom>
              <a:rect b="b" l="l" r="r" t="t"/>
              <a:pathLst>
                <a:path extrusionOk="0" h="1833" w="1833">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3420475" y="4461975"/>
              <a:ext cx="45850" cy="45825"/>
            </a:xfrm>
            <a:custGeom>
              <a:rect b="b" l="l" r="r" t="t"/>
              <a:pathLst>
                <a:path extrusionOk="0" h="1833" w="1834">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3510450"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3600400"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3690375"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3780350" y="4461975"/>
              <a:ext cx="45800" cy="45825"/>
            </a:xfrm>
            <a:custGeom>
              <a:rect b="b" l="l" r="r" t="t"/>
              <a:pathLst>
                <a:path extrusionOk="0" h="1833" w="1832">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3870275" y="4461975"/>
              <a:ext cx="45850" cy="45825"/>
            </a:xfrm>
            <a:custGeom>
              <a:rect b="b" l="l" r="r" t="t"/>
              <a:pathLst>
                <a:path extrusionOk="0" h="1833" w="1834">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3960250" y="4461975"/>
              <a:ext cx="45800" cy="45825"/>
            </a:xfrm>
            <a:custGeom>
              <a:rect b="b" l="l" r="r" t="t"/>
              <a:pathLst>
                <a:path extrusionOk="0" h="1833" w="1832">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4050200" y="4461975"/>
              <a:ext cx="45850" cy="45825"/>
            </a:xfrm>
            <a:custGeom>
              <a:rect b="b" l="l" r="r" t="t"/>
              <a:pathLst>
                <a:path extrusionOk="0" h="1833" w="1834">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4140175" y="4461975"/>
              <a:ext cx="45800" cy="45825"/>
            </a:xfrm>
            <a:custGeom>
              <a:rect b="b" l="l" r="r" t="t"/>
              <a:pathLst>
                <a:path extrusionOk="0" h="1833" w="1832">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4230125" y="4461975"/>
              <a:ext cx="45825" cy="45825"/>
            </a:xfrm>
            <a:custGeom>
              <a:rect b="b" l="l" r="r" t="t"/>
              <a:pathLst>
                <a:path extrusionOk="0" h="1833" w="1833">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9"/>
          <p:cNvSpPr/>
          <p:nvPr/>
        </p:nvSpPr>
        <p:spPr>
          <a:xfrm>
            <a:off x="8810400" y="825250"/>
            <a:ext cx="845400" cy="827075"/>
          </a:xfrm>
          <a:custGeom>
            <a:rect b="b" l="l" r="r" t="t"/>
            <a:pathLst>
              <a:path extrusionOk="0" h="33083" w="33816">
                <a:moveTo>
                  <a:pt x="1" y="1"/>
                </a:moveTo>
                <a:lnTo>
                  <a:pt x="33081"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8917700" y="825250"/>
            <a:ext cx="845400" cy="827075"/>
          </a:xfrm>
          <a:custGeom>
            <a:rect b="b" l="l" r="r" t="t"/>
            <a:pathLst>
              <a:path extrusionOk="0" h="33083" w="33816">
                <a:moveTo>
                  <a:pt x="1" y="1"/>
                </a:moveTo>
                <a:lnTo>
                  <a:pt x="33081"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a:off x="9025000" y="825250"/>
            <a:ext cx="845375" cy="827075"/>
          </a:xfrm>
          <a:custGeom>
            <a:rect b="b" l="l" r="r" t="t"/>
            <a:pathLst>
              <a:path extrusionOk="0" h="33083" w="33815">
                <a:moveTo>
                  <a:pt x="1" y="1"/>
                </a:moveTo>
                <a:lnTo>
                  <a:pt x="33080" y="33082"/>
                </a:lnTo>
                <a:lnTo>
                  <a:pt x="33815" y="33082"/>
                </a:lnTo>
                <a:lnTo>
                  <a:pt x="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9132300" y="825250"/>
            <a:ext cx="845375" cy="827075"/>
          </a:xfrm>
          <a:custGeom>
            <a:rect b="b" l="l" r="r" t="t"/>
            <a:pathLst>
              <a:path extrusionOk="0" h="33083" w="33815">
                <a:moveTo>
                  <a:pt x="0" y="1"/>
                </a:moveTo>
                <a:lnTo>
                  <a:pt x="33080" y="33082"/>
                </a:lnTo>
                <a:lnTo>
                  <a:pt x="33815" y="33082"/>
                </a:lnTo>
                <a:lnTo>
                  <a:pt x="7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8631525" y="604625"/>
            <a:ext cx="1024650" cy="689200"/>
          </a:xfrm>
          <a:custGeom>
            <a:rect b="b" l="l" r="r" t="t"/>
            <a:pathLst>
              <a:path extrusionOk="0" h="27568" w="40986">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p10"/>
          <p:cNvSpPr txBox="1"/>
          <p:nvPr>
            <p:ph idx="12" type="sldNum"/>
          </p:nvPr>
        </p:nvSpPr>
        <p:spPr>
          <a:xfrm>
            <a:off x="720025" y="4604400"/>
            <a:ext cx="537900" cy="218100"/>
          </a:xfrm>
          <a:prstGeom prst="rect">
            <a:avLst/>
          </a:prstGeom>
        </p:spPr>
        <p:txBody>
          <a:bodyPr anchorCtr="0" anchor="t" bIns="91425" lIns="91425" spcFirstLastPara="1" rIns="91425" wrap="square" tIns="91425">
            <a:noAutofit/>
          </a:bodyPr>
          <a:lstStyle>
            <a:lvl1pPr lvl="0" rtl="0" algn="l">
              <a:buNone/>
              <a:defRPr b="1" sz="800">
                <a:solidFill>
                  <a:schemeClr val="lt1"/>
                </a:solidFill>
              </a:defRPr>
            </a:lvl1pPr>
            <a:lvl2pPr lvl="1" rtl="0" algn="l">
              <a:buNone/>
              <a:defRPr b="1" sz="800">
                <a:solidFill>
                  <a:schemeClr val="lt1"/>
                </a:solidFill>
              </a:defRPr>
            </a:lvl2pPr>
            <a:lvl3pPr lvl="2" rtl="0" algn="l">
              <a:buNone/>
              <a:defRPr b="1" sz="800">
                <a:solidFill>
                  <a:schemeClr val="lt1"/>
                </a:solidFill>
              </a:defRPr>
            </a:lvl3pPr>
            <a:lvl4pPr lvl="3" rtl="0" algn="l">
              <a:buNone/>
              <a:defRPr b="1" sz="800">
                <a:solidFill>
                  <a:schemeClr val="lt1"/>
                </a:solidFill>
              </a:defRPr>
            </a:lvl4pPr>
            <a:lvl5pPr lvl="4" rtl="0" algn="l">
              <a:buNone/>
              <a:defRPr b="1" sz="800">
                <a:solidFill>
                  <a:schemeClr val="lt1"/>
                </a:solidFill>
              </a:defRPr>
            </a:lvl5pPr>
            <a:lvl6pPr lvl="5" rtl="0" algn="l">
              <a:buNone/>
              <a:defRPr b="1" sz="800">
                <a:solidFill>
                  <a:schemeClr val="lt1"/>
                </a:solidFill>
              </a:defRPr>
            </a:lvl6pPr>
            <a:lvl7pPr lvl="6" rtl="0" algn="l">
              <a:buNone/>
              <a:defRPr b="1" sz="800">
                <a:solidFill>
                  <a:schemeClr val="lt1"/>
                </a:solidFill>
              </a:defRPr>
            </a:lvl7pPr>
            <a:lvl8pPr lvl="7" rtl="0" algn="l">
              <a:buNone/>
              <a:defRPr b="1" sz="800">
                <a:solidFill>
                  <a:schemeClr val="lt1"/>
                </a:solidFill>
              </a:defRPr>
            </a:lvl8pPr>
            <a:lvl9pPr lvl="8" rtl="0" algn="l">
              <a:buNone/>
              <a:defRPr b="1" sz="800">
                <a:solidFill>
                  <a:schemeClr val="lt1"/>
                </a:solidFill>
              </a:defRPr>
            </a:lvl9pPr>
          </a:lstStyle>
          <a:p>
            <a:pPr indent="0" lvl="0" marL="0" rtl="0" algn="l">
              <a:spcBef>
                <a:spcPts val="0"/>
              </a:spcBef>
              <a:spcAft>
                <a:spcPts val="0"/>
              </a:spcAft>
              <a:buNone/>
            </a:pPr>
            <a:fld id="{00000000-1234-1234-1234-123412341234}" type="slidenum">
              <a:rPr lang="en"/>
              <a:t>‹#›</a:t>
            </a:fld>
            <a:endParaRPr sz="1000"/>
          </a:p>
        </p:txBody>
      </p:sp>
      <p:sp>
        <p:nvSpPr>
          <p:cNvPr id="252" name="Google Shape;252;p10"/>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txBox="1"/>
          <p:nvPr>
            <p:ph type="title"/>
          </p:nvPr>
        </p:nvSpPr>
        <p:spPr>
          <a:xfrm>
            <a:off x="3821700" y="3555300"/>
            <a:ext cx="4387500" cy="922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4" name="Google Shape;254;p10"/>
          <p:cNvGrpSpPr/>
          <p:nvPr/>
        </p:nvGrpSpPr>
        <p:grpSpPr>
          <a:xfrm>
            <a:off x="-565000" y="337725"/>
            <a:ext cx="1822925" cy="1822925"/>
            <a:chOff x="459250" y="486800"/>
            <a:chExt cx="1822925" cy="1822925"/>
          </a:xfrm>
        </p:grpSpPr>
        <p:sp>
          <p:nvSpPr>
            <p:cNvPr id="255" name="Google Shape;255;p10"/>
            <p:cNvSpPr/>
            <p:nvPr/>
          </p:nvSpPr>
          <p:spPr>
            <a:xfrm>
              <a:off x="459250" y="486800"/>
              <a:ext cx="1822925" cy="1822925"/>
            </a:xfrm>
            <a:custGeom>
              <a:rect b="b" l="l" r="r" t="t"/>
              <a:pathLst>
                <a:path extrusionOk="0" h="72917" w="72917">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a:off x="569100" y="596625"/>
              <a:ext cx="1603225" cy="1603250"/>
            </a:xfrm>
            <a:custGeom>
              <a:rect b="b" l="l" r="r" t="t"/>
              <a:pathLst>
                <a:path extrusionOk="0" h="64130" w="64129">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678975" y="706525"/>
              <a:ext cx="1383500" cy="1383500"/>
            </a:xfrm>
            <a:custGeom>
              <a:rect b="b" l="l" r="r" t="t"/>
              <a:pathLst>
                <a:path extrusionOk="0" h="55340" w="5534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788825" y="816375"/>
              <a:ext cx="1163775" cy="1163775"/>
            </a:xfrm>
            <a:custGeom>
              <a:rect b="b" l="l" r="r" t="t"/>
              <a:pathLst>
                <a:path extrusionOk="0" h="46551" w="46551">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898700" y="926250"/>
              <a:ext cx="944050" cy="944050"/>
            </a:xfrm>
            <a:custGeom>
              <a:rect b="b" l="l" r="r" t="t"/>
              <a:pathLst>
                <a:path extrusionOk="0" h="37762" w="37762">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1008550" y="1036100"/>
              <a:ext cx="724325" cy="724325"/>
            </a:xfrm>
            <a:custGeom>
              <a:rect b="b" l="l" r="r" t="t"/>
              <a:pathLst>
                <a:path extrusionOk="0" h="28973" w="28973">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1118425" y="1145975"/>
              <a:ext cx="504600" cy="504600"/>
            </a:xfrm>
            <a:custGeom>
              <a:rect b="b" l="l" r="r" t="t"/>
              <a:pathLst>
                <a:path extrusionOk="0" h="20184" w="20184">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a:off x="1228275" y="1255825"/>
              <a:ext cx="284875" cy="284850"/>
            </a:xfrm>
            <a:custGeom>
              <a:rect b="b" l="l" r="r" t="t"/>
              <a:pathLst>
                <a:path extrusionOk="0" h="11394" w="11395">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0"/>
          <p:cNvGrpSpPr/>
          <p:nvPr/>
        </p:nvGrpSpPr>
        <p:grpSpPr>
          <a:xfrm>
            <a:off x="1653237" y="4655474"/>
            <a:ext cx="529948" cy="488017"/>
            <a:chOff x="4727025" y="3594900"/>
            <a:chExt cx="291950" cy="268850"/>
          </a:xfrm>
        </p:grpSpPr>
        <p:sp>
          <p:nvSpPr>
            <p:cNvPr id="264" name="Google Shape;264;p10"/>
            <p:cNvSpPr/>
            <p:nvPr/>
          </p:nvSpPr>
          <p:spPr>
            <a:xfrm>
              <a:off x="4964400" y="3594900"/>
              <a:ext cx="54575" cy="54550"/>
            </a:xfrm>
            <a:custGeom>
              <a:rect b="b" l="l" r="r" t="t"/>
              <a:pathLst>
                <a:path extrusionOk="0" h="2182" w="2183">
                  <a:moveTo>
                    <a:pt x="1092" y="1"/>
                  </a:moveTo>
                  <a:cubicBezTo>
                    <a:pt x="489" y="1"/>
                    <a:pt x="1" y="488"/>
                    <a:pt x="1" y="1092"/>
                  </a:cubicBezTo>
                  <a:cubicBezTo>
                    <a:pt x="1" y="1694"/>
                    <a:pt x="489" y="2181"/>
                    <a:pt x="1092" y="2181"/>
                  </a:cubicBezTo>
                  <a:cubicBezTo>
                    <a:pt x="1694" y="2181"/>
                    <a:pt x="2183" y="1694"/>
                    <a:pt x="2183" y="1092"/>
                  </a:cubicBezTo>
                  <a:cubicBezTo>
                    <a:pt x="2183" y="488"/>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4964400" y="370202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4964400" y="380917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4845725" y="3594900"/>
              <a:ext cx="54575" cy="54575"/>
            </a:xfrm>
            <a:custGeom>
              <a:rect b="b" l="l" r="r" t="t"/>
              <a:pathLst>
                <a:path extrusionOk="0" h="2183" w="2183">
                  <a:moveTo>
                    <a:pt x="1091" y="1"/>
                  </a:moveTo>
                  <a:cubicBezTo>
                    <a:pt x="489" y="1"/>
                    <a:pt x="0" y="489"/>
                    <a:pt x="0" y="1092"/>
                  </a:cubicBezTo>
                  <a:cubicBezTo>
                    <a:pt x="0" y="1694"/>
                    <a:pt x="489" y="2183"/>
                    <a:pt x="1091" y="2183"/>
                  </a:cubicBezTo>
                  <a:cubicBezTo>
                    <a:pt x="1693" y="2183"/>
                    <a:pt x="2182" y="1694"/>
                    <a:pt x="2182" y="1092"/>
                  </a:cubicBezTo>
                  <a:cubicBezTo>
                    <a:pt x="2182" y="489"/>
                    <a:pt x="1693" y="1"/>
                    <a:pt x="1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4845725" y="3702025"/>
              <a:ext cx="54575" cy="54575"/>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4845725" y="3809175"/>
              <a:ext cx="54575" cy="54575"/>
            </a:xfrm>
            <a:custGeom>
              <a:rect b="b" l="l" r="r" t="t"/>
              <a:pathLst>
                <a:path extrusionOk="0" h="2183" w="2183">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4727025" y="3594900"/>
              <a:ext cx="54575" cy="54575"/>
            </a:xfrm>
            <a:custGeom>
              <a:rect b="b" l="l" r="r" t="t"/>
              <a:pathLst>
                <a:path extrusionOk="0" h="2183" w="2183">
                  <a:moveTo>
                    <a:pt x="1092" y="1"/>
                  </a:moveTo>
                  <a:cubicBezTo>
                    <a:pt x="489" y="1"/>
                    <a:pt x="1" y="489"/>
                    <a:pt x="1" y="1092"/>
                  </a:cubicBezTo>
                  <a:cubicBezTo>
                    <a:pt x="1" y="1694"/>
                    <a:pt x="489" y="2183"/>
                    <a:pt x="1092" y="2183"/>
                  </a:cubicBezTo>
                  <a:cubicBezTo>
                    <a:pt x="1694" y="2183"/>
                    <a:pt x="2183" y="1694"/>
                    <a:pt x="2183" y="1092"/>
                  </a:cubicBezTo>
                  <a:cubicBezTo>
                    <a:pt x="2183" y="489"/>
                    <a:pt x="1694"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4727025" y="370202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4727025" y="3809175"/>
              <a:ext cx="54575" cy="54575"/>
            </a:xfrm>
            <a:custGeom>
              <a:rect b="b" l="l" r="r" t="t"/>
              <a:pathLst>
                <a:path extrusionOk="0" h="2183" w="2183">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0"/>
          <p:cNvSpPr/>
          <p:nvPr/>
        </p:nvSpPr>
        <p:spPr>
          <a:xfrm>
            <a:off x="8686700" y="-29650"/>
            <a:ext cx="469200" cy="521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43725"/>
            <a:ext cx="7717500" cy="572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700"/>
              <a:buFont typeface="Raleway"/>
              <a:buNone/>
              <a:defRPr b="1" sz="2700">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62000"/>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1"/>
              </a:buClr>
              <a:buSzPts val="1400"/>
              <a:buFont typeface="Raleway"/>
              <a:buChar char="●"/>
              <a:defRPr>
                <a:solidFill>
                  <a:schemeClr val="dk1"/>
                </a:solidFill>
                <a:latin typeface="Raleway"/>
                <a:ea typeface="Raleway"/>
                <a:cs typeface="Raleway"/>
                <a:sym typeface="Raleway"/>
              </a:defRPr>
            </a:lvl1pPr>
            <a:lvl2pPr indent="-317500" lvl="1" marL="9144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indent="-317500" lvl="2" marL="13716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indent="-317500" lvl="3" marL="18288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indent="-317500" lvl="4" marL="22860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17500" lvl="5" marL="27432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indent="-317500" lvl="6" marL="32004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indent="-317500" lvl="7" marL="36576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indent="-317500" lvl="8" marL="41148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Raleway"/>
                <a:ea typeface="Raleway"/>
                <a:cs typeface="Raleway"/>
                <a:sym typeface="Raleway"/>
              </a:defRPr>
            </a:lvl1pPr>
            <a:lvl2pPr lvl="1" rtl="0" algn="r">
              <a:buNone/>
              <a:defRPr sz="1300">
                <a:solidFill>
                  <a:schemeClr val="dk1"/>
                </a:solidFill>
                <a:latin typeface="Raleway"/>
                <a:ea typeface="Raleway"/>
                <a:cs typeface="Raleway"/>
                <a:sym typeface="Raleway"/>
              </a:defRPr>
            </a:lvl2pPr>
            <a:lvl3pPr lvl="2" rtl="0" algn="r">
              <a:buNone/>
              <a:defRPr sz="1300">
                <a:solidFill>
                  <a:schemeClr val="dk1"/>
                </a:solidFill>
                <a:latin typeface="Raleway"/>
                <a:ea typeface="Raleway"/>
                <a:cs typeface="Raleway"/>
                <a:sym typeface="Raleway"/>
              </a:defRPr>
            </a:lvl3pPr>
            <a:lvl4pPr lvl="3" rtl="0" algn="r">
              <a:buNone/>
              <a:defRPr sz="1300">
                <a:solidFill>
                  <a:schemeClr val="dk1"/>
                </a:solidFill>
                <a:latin typeface="Raleway"/>
                <a:ea typeface="Raleway"/>
                <a:cs typeface="Raleway"/>
                <a:sym typeface="Raleway"/>
              </a:defRPr>
            </a:lvl4pPr>
            <a:lvl5pPr lvl="4" rtl="0" algn="r">
              <a:buNone/>
              <a:defRPr sz="1300">
                <a:solidFill>
                  <a:schemeClr val="dk1"/>
                </a:solidFill>
                <a:latin typeface="Raleway"/>
                <a:ea typeface="Raleway"/>
                <a:cs typeface="Raleway"/>
                <a:sym typeface="Raleway"/>
              </a:defRPr>
            </a:lvl5pPr>
            <a:lvl6pPr lvl="5" rtl="0" algn="r">
              <a:buNone/>
              <a:defRPr sz="1300">
                <a:solidFill>
                  <a:schemeClr val="dk1"/>
                </a:solidFill>
                <a:latin typeface="Raleway"/>
                <a:ea typeface="Raleway"/>
                <a:cs typeface="Raleway"/>
                <a:sym typeface="Raleway"/>
              </a:defRPr>
            </a:lvl6pPr>
            <a:lvl7pPr lvl="6" rtl="0" algn="r">
              <a:buNone/>
              <a:defRPr sz="1300">
                <a:solidFill>
                  <a:schemeClr val="dk1"/>
                </a:solidFill>
                <a:latin typeface="Raleway"/>
                <a:ea typeface="Raleway"/>
                <a:cs typeface="Raleway"/>
                <a:sym typeface="Raleway"/>
              </a:defRPr>
            </a:lvl7pPr>
            <a:lvl8pPr lvl="7" rtl="0" algn="r">
              <a:buNone/>
              <a:defRPr sz="1300">
                <a:solidFill>
                  <a:schemeClr val="dk1"/>
                </a:solidFill>
                <a:latin typeface="Raleway"/>
                <a:ea typeface="Raleway"/>
                <a:cs typeface="Raleway"/>
                <a:sym typeface="Raleway"/>
              </a:defRPr>
            </a:lvl8pPr>
            <a:lvl9pPr lvl="8" rtl="0" algn="r">
              <a:buNone/>
              <a:defRPr sz="1300">
                <a:solidFill>
                  <a:schemeClr val="dk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1.jpg"/><Relationship Id="rId5" Type="http://schemas.openxmlformats.org/officeDocument/2006/relationships/image" Target="../media/image17.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4"/>
          <p:cNvSpPr/>
          <p:nvPr/>
        </p:nvSpPr>
        <p:spPr>
          <a:xfrm>
            <a:off x="6150425" y="539100"/>
            <a:ext cx="2993700" cy="460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txBox="1"/>
          <p:nvPr>
            <p:ph type="ctrTitle"/>
          </p:nvPr>
        </p:nvSpPr>
        <p:spPr>
          <a:xfrm>
            <a:off x="720000" y="1655600"/>
            <a:ext cx="3661800" cy="18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a:t>
            </a:r>
            <a:endParaRPr/>
          </a:p>
          <a:p>
            <a:pPr indent="0" lvl="0" marL="0" rtl="0" algn="l">
              <a:spcBef>
                <a:spcPts val="0"/>
              </a:spcBef>
              <a:spcAft>
                <a:spcPts val="0"/>
              </a:spcAft>
              <a:buNone/>
            </a:pPr>
            <a:r>
              <a:rPr lang="en">
                <a:highlight>
                  <a:schemeClr val="accent6"/>
                </a:highlight>
              </a:rPr>
              <a:t>Intelligence</a:t>
            </a:r>
            <a:endParaRPr>
              <a:highlight>
                <a:schemeClr val="accent6"/>
              </a:highlight>
            </a:endParaRPr>
          </a:p>
          <a:p>
            <a:pPr indent="0" lvl="0" marL="0" rtl="0" algn="l">
              <a:spcBef>
                <a:spcPts val="0"/>
              </a:spcBef>
              <a:spcAft>
                <a:spcPts val="0"/>
              </a:spcAft>
              <a:buNone/>
            </a:pPr>
            <a:r>
              <a:rPr lang="en">
                <a:highlight>
                  <a:schemeClr val="accent6"/>
                </a:highlight>
              </a:rPr>
              <a:t>Portal</a:t>
            </a:r>
            <a:endParaRPr>
              <a:highlight>
                <a:schemeClr val="accent6"/>
              </a:highlight>
            </a:endParaRPr>
          </a:p>
        </p:txBody>
      </p:sp>
      <p:sp>
        <p:nvSpPr>
          <p:cNvPr id="655" name="Google Shape;655;p24"/>
          <p:cNvSpPr txBox="1"/>
          <p:nvPr>
            <p:ph idx="1" type="subTitle"/>
          </p:nvPr>
        </p:nvSpPr>
        <p:spPr>
          <a:xfrm>
            <a:off x="2456525" y="3273500"/>
            <a:ext cx="2843100" cy="107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500"/>
              <a:t>Rose Miao</a:t>
            </a:r>
            <a:endParaRPr sz="1500"/>
          </a:p>
          <a:p>
            <a:pPr indent="0" lvl="0" marL="0" rtl="0" algn="r">
              <a:spcBef>
                <a:spcPts val="0"/>
              </a:spcBef>
              <a:spcAft>
                <a:spcPts val="0"/>
              </a:spcAft>
              <a:buNone/>
            </a:pPr>
            <a:r>
              <a:rPr lang="en" sz="1500"/>
              <a:t>Tanu Sharma</a:t>
            </a:r>
            <a:endParaRPr sz="1500"/>
          </a:p>
          <a:p>
            <a:pPr indent="0" lvl="0" marL="0" rtl="0" algn="r">
              <a:spcBef>
                <a:spcPts val="0"/>
              </a:spcBef>
              <a:spcAft>
                <a:spcPts val="0"/>
              </a:spcAft>
              <a:buNone/>
            </a:pPr>
            <a:r>
              <a:rPr lang="en" sz="1500"/>
              <a:t>Vrinda Sehgal</a:t>
            </a:r>
            <a:endParaRPr sz="1500"/>
          </a:p>
          <a:p>
            <a:pPr indent="0" lvl="0" marL="0" rtl="0" algn="r">
              <a:spcBef>
                <a:spcPts val="0"/>
              </a:spcBef>
              <a:spcAft>
                <a:spcPts val="0"/>
              </a:spcAft>
              <a:buNone/>
            </a:pPr>
            <a:r>
              <a:rPr lang="en" sz="1500"/>
              <a:t>Vrushti Khajanchi</a:t>
            </a:r>
            <a:endParaRPr sz="1500"/>
          </a:p>
          <a:p>
            <a:pPr indent="0" lvl="0" marL="0" rtl="0" algn="r">
              <a:spcBef>
                <a:spcPts val="0"/>
              </a:spcBef>
              <a:spcAft>
                <a:spcPts val="0"/>
              </a:spcAft>
              <a:buNone/>
            </a:pPr>
            <a:r>
              <a:rPr lang="en" sz="1500"/>
              <a:t>Guided by: Professor Tao Li</a:t>
            </a:r>
            <a:endParaRPr sz="1500"/>
          </a:p>
        </p:txBody>
      </p:sp>
      <p:sp>
        <p:nvSpPr>
          <p:cNvPr id="656" name="Google Shape;656;p24"/>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57" name="Google Shape;657;p24"/>
          <p:cNvPicPr preferRelativeResize="0"/>
          <p:nvPr/>
        </p:nvPicPr>
        <p:blipFill>
          <a:blip r:embed="rId3">
            <a:alphaModFix amt="92000"/>
          </a:blip>
          <a:stretch>
            <a:fillRect/>
          </a:stretch>
        </p:blipFill>
        <p:spPr>
          <a:xfrm>
            <a:off x="1400238" y="689825"/>
            <a:ext cx="1482625" cy="889575"/>
          </a:xfrm>
          <a:prstGeom prst="rect">
            <a:avLst/>
          </a:prstGeom>
          <a:noFill/>
          <a:ln>
            <a:noFill/>
          </a:ln>
        </p:spPr>
      </p:pic>
      <p:pic>
        <p:nvPicPr>
          <p:cNvPr id="658" name="Google Shape;658;p24"/>
          <p:cNvPicPr preferRelativeResize="0"/>
          <p:nvPr/>
        </p:nvPicPr>
        <p:blipFill rotWithShape="1">
          <a:blip r:embed="rId4">
            <a:alphaModFix/>
          </a:blip>
          <a:srcRect b="0" l="13636" r="0" t="0"/>
          <a:stretch/>
        </p:blipFill>
        <p:spPr>
          <a:xfrm>
            <a:off x="5344482" y="0"/>
            <a:ext cx="3089593" cy="4522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33"/>
          <p:cNvSpPr txBox="1"/>
          <p:nvPr>
            <p:ph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Data Cleaning</a:t>
            </a:r>
            <a:endParaRPr>
              <a:highlight>
                <a:schemeClr val="accent1"/>
              </a:highlight>
            </a:endParaRPr>
          </a:p>
        </p:txBody>
      </p:sp>
      <p:sp>
        <p:nvSpPr>
          <p:cNvPr id="1325" name="Google Shape;1325;p33"/>
          <p:cNvSpPr txBox="1"/>
          <p:nvPr>
            <p:ph idx="12" type="sldNum"/>
          </p:nvPr>
        </p:nvSpPr>
        <p:spPr>
          <a:xfrm>
            <a:off x="720000" y="4604400"/>
            <a:ext cx="3261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1326" name="Google Shape;1326;p33"/>
          <p:cNvPicPr preferRelativeResize="0"/>
          <p:nvPr/>
        </p:nvPicPr>
        <p:blipFill>
          <a:blip r:embed="rId3">
            <a:alphaModFix/>
          </a:blip>
          <a:stretch>
            <a:fillRect/>
          </a:stretch>
        </p:blipFill>
        <p:spPr>
          <a:xfrm>
            <a:off x="152400" y="1822921"/>
            <a:ext cx="8839204" cy="14976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34"/>
          <p:cNvSpPr txBox="1"/>
          <p:nvPr>
            <p:ph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Data Cleaning</a:t>
            </a:r>
            <a:endParaRPr>
              <a:highlight>
                <a:schemeClr val="accent1"/>
              </a:highlight>
            </a:endParaRPr>
          </a:p>
        </p:txBody>
      </p:sp>
      <p:sp>
        <p:nvSpPr>
          <p:cNvPr id="1332" name="Google Shape;1332;p34"/>
          <p:cNvSpPr txBox="1"/>
          <p:nvPr>
            <p:ph idx="12" type="sldNum"/>
          </p:nvPr>
        </p:nvSpPr>
        <p:spPr>
          <a:xfrm>
            <a:off x="720000" y="4604400"/>
            <a:ext cx="3738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1333" name="Google Shape;1333;p34"/>
          <p:cNvPicPr preferRelativeResize="0"/>
          <p:nvPr/>
        </p:nvPicPr>
        <p:blipFill>
          <a:blip r:embed="rId3">
            <a:alphaModFix/>
          </a:blip>
          <a:stretch>
            <a:fillRect/>
          </a:stretch>
        </p:blipFill>
        <p:spPr>
          <a:xfrm>
            <a:off x="594125" y="2066475"/>
            <a:ext cx="3756685" cy="1551525"/>
          </a:xfrm>
          <a:prstGeom prst="rect">
            <a:avLst/>
          </a:prstGeom>
          <a:noFill/>
          <a:ln>
            <a:noFill/>
          </a:ln>
          <a:effectLst>
            <a:outerShdw blurRad="57150" rotWithShape="0" algn="bl" dir="5400000" dist="19050">
              <a:srgbClr val="000000">
                <a:alpha val="88000"/>
              </a:srgbClr>
            </a:outerShdw>
          </a:effectLst>
        </p:spPr>
      </p:pic>
      <p:sp>
        <p:nvSpPr>
          <p:cNvPr id="1334" name="Google Shape;1334;p34"/>
          <p:cNvSpPr txBox="1"/>
          <p:nvPr/>
        </p:nvSpPr>
        <p:spPr>
          <a:xfrm>
            <a:off x="4810683" y="2642143"/>
            <a:ext cx="3739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aleway"/>
              <a:buChar char="-"/>
            </a:pPr>
            <a:r>
              <a:rPr lang="en">
                <a:latin typeface="Raleway"/>
                <a:ea typeface="Raleway"/>
                <a:cs typeface="Raleway"/>
                <a:sym typeface="Raleway"/>
              </a:rPr>
              <a:t>Fix irrelevant news</a:t>
            </a:r>
            <a:endParaRPr>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35"/>
          <p:cNvSpPr txBox="1"/>
          <p:nvPr>
            <p:ph type="title"/>
          </p:nvPr>
        </p:nvSpPr>
        <p:spPr>
          <a:xfrm>
            <a:off x="237775" y="2093300"/>
            <a:ext cx="3974100" cy="69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Sentiment Analysis</a:t>
            </a:r>
            <a:endParaRPr/>
          </a:p>
        </p:txBody>
      </p:sp>
      <p:sp>
        <p:nvSpPr>
          <p:cNvPr id="1340" name="Google Shape;1340;p35"/>
          <p:cNvSpPr txBox="1"/>
          <p:nvPr>
            <p:ph idx="12" type="sldNum"/>
          </p:nvPr>
        </p:nvSpPr>
        <p:spPr>
          <a:xfrm>
            <a:off x="8124250" y="4604400"/>
            <a:ext cx="2997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1341" name="Google Shape;1341;p35"/>
          <p:cNvPicPr preferRelativeResize="0"/>
          <p:nvPr>
            <p:ph idx="2" type="pic"/>
          </p:nvPr>
        </p:nvPicPr>
        <p:blipFill rotWithShape="1">
          <a:blip r:embed="rId3">
            <a:alphaModFix/>
          </a:blip>
          <a:srcRect b="18557" l="0" r="0" t="933"/>
          <a:stretch/>
        </p:blipFill>
        <p:spPr>
          <a:xfrm>
            <a:off x="5630050" y="1288363"/>
            <a:ext cx="3513950" cy="2309175"/>
          </a:xfrm>
          <a:prstGeom prst="rect">
            <a:avLst/>
          </a:prstGeom>
        </p:spPr>
      </p:pic>
      <p:sp>
        <p:nvSpPr>
          <p:cNvPr id="1342" name="Google Shape;1342;p35"/>
          <p:cNvSpPr txBox="1"/>
          <p:nvPr/>
        </p:nvSpPr>
        <p:spPr>
          <a:xfrm>
            <a:off x="237775" y="3036025"/>
            <a:ext cx="39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To understand the kind of overall sentiment attached to a company</a:t>
            </a:r>
            <a:endParaRPr>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36"/>
          <p:cNvSpPr txBox="1"/>
          <p:nvPr>
            <p:ph idx="1" type="subTitle"/>
          </p:nvPr>
        </p:nvSpPr>
        <p:spPr>
          <a:xfrm>
            <a:off x="2927000" y="3780077"/>
            <a:ext cx="2514300" cy="104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Positive and negative sentiment</a:t>
            </a:r>
            <a:endParaRPr/>
          </a:p>
          <a:p>
            <a:pPr indent="-317500" lvl="0" marL="457200" rtl="0" algn="l">
              <a:spcBef>
                <a:spcPts val="0"/>
              </a:spcBef>
              <a:spcAft>
                <a:spcPts val="0"/>
              </a:spcAft>
              <a:buSzPts val="1400"/>
              <a:buChar char="●"/>
            </a:pPr>
            <a:r>
              <a:rPr lang="en"/>
              <a:t>Neutral sentiment ignored</a:t>
            </a:r>
            <a:endParaRPr/>
          </a:p>
        </p:txBody>
      </p:sp>
      <p:sp>
        <p:nvSpPr>
          <p:cNvPr id="1348" name="Google Shape;1348;p36"/>
          <p:cNvSpPr txBox="1"/>
          <p:nvPr>
            <p:ph idx="2" type="subTitle"/>
          </p:nvPr>
        </p:nvSpPr>
        <p:spPr>
          <a:xfrm>
            <a:off x="2869112" y="1469020"/>
            <a:ext cx="2514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NLTK</a:t>
            </a:r>
            <a:endParaRPr/>
          </a:p>
        </p:txBody>
      </p:sp>
      <p:sp>
        <p:nvSpPr>
          <p:cNvPr id="1349" name="Google Shape;1349;p36"/>
          <p:cNvSpPr txBox="1"/>
          <p:nvPr>
            <p:ph idx="3" type="subTitle"/>
          </p:nvPr>
        </p:nvSpPr>
        <p:spPr>
          <a:xfrm>
            <a:off x="5916400" y="1430420"/>
            <a:ext cx="2514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Gensim</a:t>
            </a:r>
            <a:endParaRPr/>
          </a:p>
        </p:txBody>
      </p:sp>
      <p:sp>
        <p:nvSpPr>
          <p:cNvPr id="1350" name="Google Shape;1350;p36"/>
          <p:cNvSpPr txBox="1"/>
          <p:nvPr>
            <p:ph idx="4" type="subTitle"/>
          </p:nvPr>
        </p:nvSpPr>
        <p:spPr>
          <a:xfrm>
            <a:off x="2927012" y="3208895"/>
            <a:ext cx="2514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Transformers</a:t>
            </a:r>
            <a:endParaRPr/>
          </a:p>
        </p:txBody>
      </p:sp>
      <p:sp>
        <p:nvSpPr>
          <p:cNvPr id="1351" name="Google Shape;1351;p36"/>
          <p:cNvSpPr txBox="1"/>
          <p:nvPr>
            <p:ph idx="5" type="subTitle"/>
          </p:nvPr>
        </p:nvSpPr>
        <p:spPr>
          <a:xfrm>
            <a:off x="5916450" y="3147620"/>
            <a:ext cx="2514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TextBlob</a:t>
            </a:r>
            <a:endParaRPr/>
          </a:p>
        </p:txBody>
      </p:sp>
      <p:sp>
        <p:nvSpPr>
          <p:cNvPr id="1352" name="Google Shape;1352;p36"/>
          <p:cNvSpPr txBox="1"/>
          <p:nvPr>
            <p:ph type="title"/>
          </p:nvPr>
        </p:nvSpPr>
        <p:spPr>
          <a:xfrm>
            <a:off x="2336400" y="576075"/>
            <a:ext cx="6411000" cy="656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accent1"/>
              </a:solidFill>
              <a:highlight>
                <a:schemeClr val="accent1"/>
              </a:highlight>
            </a:endParaRPr>
          </a:p>
          <a:p>
            <a:pPr indent="0" lvl="0" marL="0" rtl="0" algn="ctr">
              <a:lnSpc>
                <a:spcPct val="115000"/>
              </a:lnSpc>
              <a:spcBef>
                <a:spcPts val="0"/>
              </a:spcBef>
              <a:spcAft>
                <a:spcPts val="0"/>
              </a:spcAft>
              <a:buNone/>
            </a:pPr>
            <a:r>
              <a:rPr lang="en">
                <a:highlight>
                  <a:schemeClr val="accent1"/>
                </a:highlight>
              </a:rPr>
              <a:t>Different libraries explored</a:t>
            </a:r>
            <a:endParaRPr>
              <a:highlight>
                <a:schemeClr val="accent1"/>
              </a:highlight>
            </a:endParaRPr>
          </a:p>
        </p:txBody>
      </p:sp>
      <p:sp>
        <p:nvSpPr>
          <p:cNvPr id="1353" name="Google Shape;1353;p36"/>
          <p:cNvSpPr txBox="1"/>
          <p:nvPr>
            <p:ph idx="6" type="subTitle"/>
          </p:nvPr>
        </p:nvSpPr>
        <p:spPr>
          <a:xfrm>
            <a:off x="5916425" y="3656504"/>
            <a:ext cx="2514300" cy="11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Positive, negative and neutral sentiment score</a:t>
            </a:r>
            <a:endParaRPr/>
          </a:p>
          <a:p>
            <a:pPr indent="-317500" lvl="0" marL="457200" rtl="0" algn="l">
              <a:spcBef>
                <a:spcPts val="0"/>
              </a:spcBef>
              <a:spcAft>
                <a:spcPts val="0"/>
              </a:spcAft>
              <a:buSzPts val="1400"/>
              <a:buChar char="●"/>
            </a:pPr>
            <a:r>
              <a:rPr lang="en"/>
              <a:t>Polarity and subjectivity</a:t>
            </a:r>
            <a:endParaRPr/>
          </a:p>
        </p:txBody>
      </p:sp>
      <p:sp>
        <p:nvSpPr>
          <p:cNvPr id="1354" name="Google Shape;1354;p36"/>
          <p:cNvSpPr txBox="1"/>
          <p:nvPr>
            <p:ph idx="13" type="subTitle"/>
          </p:nvPr>
        </p:nvSpPr>
        <p:spPr>
          <a:xfrm>
            <a:off x="3018964" y="1970713"/>
            <a:ext cx="2214900" cy="70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Negative, neutral, positive type</a:t>
            </a:r>
            <a:endParaRPr/>
          </a:p>
          <a:p>
            <a:pPr indent="-317500" lvl="0" marL="457200" rtl="0" algn="l">
              <a:spcBef>
                <a:spcPts val="0"/>
              </a:spcBef>
              <a:spcAft>
                <a:spcPts val="0"/>
              </a:spcAft>
              <a:buSzPts val="1400"/>
              <a:buChar char="●"/>
            </a:pPr>
            <a:r>
              <a:rPr lang="en"/>
              <a:t>Compound scores</a:t>
            </a:r>
            <a:endParaRPr/>
          </a:p>
        </p:txBody>
      </p:sp>
      <p:sp>
        <p:nvSpPr>
          <p:cNvPr id="1355" name="Google Shape;1355;p36"/>
          <p:cNvSpPr txBox="1"/>
          <p:nvPr>
            <p:ph idx="14" type="subTitle"/>
          </p:nvPr>
        </p:nvSpPr>
        <p:spPr>
          <a:xfrm>
            <a:off x="5916450" y="1916624"/>
            <a:ext cx="2514300" cy="70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Word tokenization</a:t>
            </a:r>
            <a:endParaRPr/>
          </a:p>
          <a:p>
            <a:pPr indent="-317500" lvl="0" marL="457200" rtl="0" algn="l">
              <a:spcBef>
                <a:spcPts val="0"/>
              </a:spcBef>
              <a:spcAft>
                <a:spcPts val="0"/>
              </a:spcAft>
              <a:buSzPts val="1400"/>
              <a:buChar char="●"/>
            </a:pPr>
            <a:r>
              <a:rPr lang="en"/>
              <a:t>Sentiment score for each word</a:t>
            </a:r>
            <a:endParaRPr/>
          </a:p>
        </p:txBody>
      </p:sp>
      <p:sp>
        <p:nvSpPr>
          <p:cNvPr id="1356" name="Google Shape;1356;p36"/>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357" name="Google Shape;1357;p36"/>
          <p:cNvSpPr/>
          <p:nvPr/>
        </p:nvSpPr>
        <p:spPr>
          <a:xfrm>
            <a:off x="0" y="0"/>
            <a:ext cx="2514600" cy="516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8" name="Google Shape;1358;p36"/>
          <p:cNvPicPr preferRelativeResize="0"/>
          <p:nvPr/>
        </p:nvPicPr>
        <p:blipFill>
          <a:blip r:embed="rId3">
            <a:alphaModFix/>
          </a:blip>
          <a:stretch>
            <a:fillRect/>
          </a:stretch>
        </p:blipFill>
        <p:spPr>
          <a:xfrm>
            <a:off x="-75" y="1742125"/>
            <a:ext cx="2514300" cy="1800775"/>
          </a:xfrm>
          <a:prstGeom prst="rect">
            <a:avLst/>
          </a:prstGeom>
          <a:noFill/>
          <a:ln>
            <a:noFill/>
          </a:ln>
        </p:spPr>
      </p:pic>
      <p:cxnSp>
        <p:nvCxnSpPr>
          <p:cNvPr id="1359" name="Google Shape;1359;p36"/>
          <p:cNvCxnSpPr/>
          <p:nvPr/>
        </p:nvCxnSpPr>
        <p:spPr>
          <a:xfrm flipH="1">
            <a:off x="5738275" y="1469028"/>
            <a:ext cx="5100" cy="1473300"/>
          </a:xfrm>
          <a:prstGeom prst="straightConnector1">
            <a:avLst/>
          </a:prstGeom>
          <a:noFill/>
          <a:ln cap="flat" cmpd="sng" w="19050">
            <a:solidFill>
              <a:schemeClr val="accent1"/>
            </a:solidFill>
            <a:prstDash val="solid"/>
            <a:round/>
            <a:headEnd len="med" w="med" type="none"/>
            <a:tailEnd len="med" w="med" type="none"/>
          </a:ln>
        </p:spPr>
      </p:cxnSp>
      <p:cxnSp>
        <p:nvCxnSpPr>
          <p:cNvPr id="1360" name="Google Shape;1360;p36"/>
          <p:cNvCxnSpPr/>
          <p:nvPr/>
        </p:nvCxnSpPr>
        <p:spPr>
          <a:xfrm>
            <a:off x="5749025" y="3208903"/>
            <a:ext cx="4500" cy="1571700"/>
          </a:xfrm>
          <a:prstGeom prst="straightConnector1">
            <a:avLst/>
          </a:prstGeom>
          <a:noFill/>
          <a:ln cap="flat" cmpd="sng" w="19050">
            <a:solidFill>
              <a:schemeClr val="accent1"/>
            </a:solidFill>
            <a:prstDash val="solid"/>
            <a:round/>
            <a:headEnd len="med" w="med" type="none"/>
            <a:tailEnd len="med" w="med" type="none"/>
          </a:ln>
        </p:spPr>
      </p:cxnSp>
      <p:pic>
        <p:nvPicPr>
          <p:cNvPr id="1361" name="Google Shape;1361;p36"/>
          <p:cNvPicPr preferRelativeResize="0"/>
          <p:nvPr/>
        </p:nvPicPr>
        <p:blipFill rotWithShape="1">
          <a:blip r:embed="rId4">
            <a:alphaModFix/>
          </a:blip>
          <a:srcRect b="18098" l="18411" r="20216" t="18466"/>
          <a:stretch/>
        </p:blipFill>
        <p:spPr>
          <a:xfrm>
            <a:off x="7979492" y="3208900"/>
            <a:ext cx="695083" cy="44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37"/>
          <p:cNvSpPr txBox="1"/>
          <p:nvPr>
            <p:ph type="title"/>
          </p:nvPr>
        </p:nvSpPr>
        <p:spPr>
          <a:xfrm>
            <a:off x="1886400" y="375550"/>
            <a:ext cx="5371200" cy="63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Threshold for sentiment type </a:t>
            </a:r>
            <a:endParaRPr>
              <a:highlight>
                <a:schemeClr val="accent1"/>
              </a:highlight>
            </a:endParaRPr>
          </a:p>
        </p:txBody>
      </p:sp>
      <p:sp>
        <p:nvSpPr>
          <p:cNvPr id="1367" name="Google Shape;1367;p37"/>
          <p:cNvSpPr txBox="1"/>
          <p:nvPr>
            <p:ph idx="1" type="body"/>
          </p:nvPr>
        </p:nvSpPr>
        <p:spPr>
          <a:xfrm>
            <a:off x="720000" y="1014550"/>
            <a:ext cx="8420400" cy="3616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600"/>
              </a:spcBef>
              <a:spcAft>
                <a:spcPts val="0"/>
              </a:spcAft>
              <a:buSzPts val="1400"/>
              <a:buChar char="●"/>
            </a:pPr>
            <a:r>
              <a:rPr lang="en"/>
              <a:t>Removed headlines with neutral sentiment (sentiment score = 0)</a:t>
            </a:r>
            <a:endParaRPr/>
          </a:p>
          <a:p>
            <a:pPr indent="-317500" lvl="0" marL="457200" rtl="0" algn="l">
              <a:lnSpc>
                <a:spcPct val="115000"/>
              </a:lnSpc>
              <a:spcBef>
                <a:spcPts val="0"/>
              </a:spcBef>
              <a:spcAft>
                <a:spcPts val="0"/>
              </a:spcAft>
              <a:buSzPts val="1400"/>
              <a:buChar char="●"/>
            </a:pPr>
            <a:r>
              <a:rPr lang="en"/>
              <a:t>Separated positive and negative headlines and calculated respective percentile scores</a:t>
            </a:r>
            <a:endParaRPr/>
          </a:p>
          <a:p>
            <a:pPr indent="-317500" lvl="0" marL="457200" rtl="0" algn="l">
              <a:lnSpc>
                <a:spcPct val="115000"/>
              </a:lnSpc>
              <a:spcBef>
                <a:spcPts val="0"/>
              </a:spcBef>
              <a:spcAft>
                <a:spcPts val="0"/>
              </a:spcAft>
              <a:buSzPts val="1400"/>
              <a:buChar char="●"/>
            </a:pPr>
            <a:r>
              <a:rPr lang="en"/>
              <a:t>Example: Calculated 75th percentile for positive sentiment score and 25th percentile for negative sentiment score</a:t>
            </a:r>
            <a:endParaRPr/>
          </a:p>
          <a:p>
            <a:pPr indent="0" lvl="0" marL="0" rtl="0" algn="l">
              <a:lnSpc>
                <a:spcPct val="115000"/>
              </a:lnSpc>
              <a:spcBef>
                <a:spcPts val="1600"/>
              </a:spcBef>
              <a:spcAft>
                <a:spcPts val="0"/>
              </a:spcAft>
              <a:buNone/>
            </a:pPr>
            <a:r>
              <a:t/>
            </a:r>
            <a:endParaRPr/>
          </a:p>
        </p:txBody>
      </p:sp>
      <p:sp>
        <p:nvSpPr>
          <p:cNvPr id="1368" name="Google Shape;1368;p37"/>
          <p:cNvSpPr txBox="1"/>
          <p:nvPr>
            <p:ph idx="12" type="sldNum"/>
          </p:nvPr>
        </p:nvSpPr>
        <p:spPr>
          <a:xfrm>
            <a:off x="720000" y="4604400"/>
            <a:ext cx="318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cxnSp>
        <p:nvCxnSpPr>
          <p:cNvPr id="1369" name="Google Shape;1369;p37"/>
          <p:cNvCxnSpPr/>
          <p:nvPr/>
        </p:nvCxnSpPr>
        <p:spPr>
          <a:xfrm flipH="1" rot="10800000">
            <a:off x="1024425" y="3806000"/>
            <a:ext cx="2127000" cy="28500"/>
          </a:xfrm>
          <a:prstGeom prst="straightConnector1">
            <a:avLst/>
          </a:prstGeom>
          <a:noFill/>
          <a:ln cap="flat" cmpd="sng" w="9525">
            <a:solidFill>
              <a:schemeClr val="dk2"/>
            </a:solidFill>
            <a:prstDash val="solid"/>
            <a:round/>
            <a:headEnd len="med" w="med" type="none"/>
            <a:tailEnd len="med" w="med" type="none"/>
          </a:ln>
        </p:spPr>
      </p:cxnSp>
      <p:cxnSp>
        <p:nvCxnSpPr>
          <p:cNvPr id="1370" name="Google Shape;1370;p37"/>
          <p:cNvCxnSpPr/>
          <p:nvPr/>
        </p:nvCxnSpPr>
        <p:spPr>
          <a:xfrm flipH="1" rot="10800000">
            <a:off x="1038650" y="4382200"/>
            <a:ext cx="2852700" cy="7200"/>
          </a:xfrm>
          <a:prstGeom prst="straightConnector1">
            <a:avLst/>
          </a:prstGeom>
          <a:noFill/>
          <a:ln cap="flat" cmpd="sng" w="9525">
            <a:solidFill>
              <a:schemeClr val="dk2"/>
            </a:solidFill>
            <a:prstDash val="solid"/>
            <a:round/>
            <a:headEnd len="med" w="med" type="none"/>
            <a:tailEnd len="med" w="med" type="none"/>
          </a:ln>
        </p:spPr>
      </p:cxnSp>
      <p:sp>
        <p:nvSpPr>
          <p:cNvPr id="1371" name="Google Shape;1371;p37"/>
          <p:cNvSpPr/>
          <p:nvPr/>
        </p:nvSpPr>
        <p:spPr>
          <a:xfrm>
            <a:off x="946175" y="3196685"/>
            <a:ext cx="2694650" cy="1420750"/>
          </a:xfrm>
          <a:custGeom>
            <a:rect b="b" l="l" r="r" t="t"/>
            <a:pathLst>
              <a:path extrusionOk="0" h="56830" w="107786">
                <a:moveTo>
                  <a:pt x="9675" y="54539"/>
                </a:moveTo>
                <a:cubicBezTo>
                  <a:pt x="25516" y="54586"/>
                  <a:pt x="93385" y="59234"/>
                  <a:pt x="104720" y="54823"/>
                </a:cubicBezTo>
                <a:cubicBezTo>
                  <a:pt x="116055" y="50412"/>
                  <a:pt x="93432" y="36753"/>
                  <a:pt x="77686" y="28074"/>
                </a:cubicBezTo>
                <a:cubicBezTo>
                  <a:pt x="61940" y="19395"/>
                  <a:pt x="23192" y="7348"/>
                  <a:pt x="10244" y="2748"/>
                </a:cubicBezTo>
                <a:cubicBezTo>
                  <a:pt x="-2704" y="-1852"/>
                  <a:pt x="1707" y="851"/>
                  <a:pt x="0" y="472"/>
                </a:cubicBezTo>
              </a:path>
            </a:pathLst>
          </a:custGeom>
          <a:noFill/>
          <a:ln cap="flat" cmpd="sng" w="9525">
            <a:solidFill>
              <a:schemeClr val="dk2"/>
            </a:solidFill>
            <a:prstDash val="solid"/>
            <a:round/>
            <a:headEnd len="med" w="med" type="none"/>
            <a:tailEnd len="med" w="med" type="none"/>
          </a:ln>
        </p:spPr>
      </p:sp>
      <p:cxnSp>
        <p:nvCxnSpPr>
          <p:cNvPr id="1372" name="Google Shape;1372;p37"/>
          <p:cNvCxnSpPr/>
          <p:nvPr/>
        </p:nvCxnSpPr>
        <p:spPr>
          <a:xfrm flipH="1">
            <a:off x="3229900" y="3927000"/>
            <a:ext cx="1657500" cy="300"/>
          </a:xfrm>
          <a:prstGeom prst="straightConnector1">
            <a:avLst/>
          </a:prstGeom>
          <a:noFill/>
          <a:ln cap="flat" cmpd="sng" w="9525">
            <a:solidFill>
              <a:schemeClr val="dk2"/>
            </a:solidFill>
            <a:prstDash val="solid"/>
            <a:round/>
            <a:headEnd len="med" w="med" type="none"/>
            <a:tailEnd len="med" w="med" type="none"/>
          </a:ln>
        </p:spPr>
      </p:cxnSp>
      <p:sp>
        <p:nvSpPr>
          <p:cNvPr id="1373" name="Google Shape;1373;p37"/>
          <p:cNvSpPr/>
          <p:nvPr/>
        </p:nvSpPr>
        <p:spPr>
          <a:xfrm>
            <a:off x="5598800" y="4254225"/>
            <a:ext cx="199200" cy="18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7"/>
          <p:cNvSpPr/>
          <p:nvPr/>
        </p:nvSpPr>
        <p:spPr>
          <a:xfrm>
            <a:off x="5669950" y="4247125"/>
            <a:ext cx="369900" cy="13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5" name="Google Shape;1375;p37"/>
          <p:cNvPicPr preferRelativeResize="0"/>
          <p:nvPr/>
        </p:nvPicPr>
        <p:blipFill>
          <a:blip r:embed="rId3">
            <a:alphaModFix/>
          </a:blip>
          <a:stretch>
            <a:fillRect/>
          </a:stretch>
        </p:blipFill>
        <p:spPr>
          <a:xfrm>
            <a:off x="5008350" y="2519912"/>
            <a:ext cx="3442599" cy="2084500"/>
          </a:xfrm>
          <a:prstGeom prst="rect">
            <a:avLst/>
          </a:prstGeom>
          <a:noFill/>
          <a:ln>
            <a:noFill/>
          </a:ln>
          <a:effectLst>
            <a:outerShdw blurRad="114300" rotWithShape="0" algn="bl" dir="5400000" dist="19050">
              <a:srgbClr val="000000">
                <a:alpha val="54000"/>
              </a:srgbClr>
            </a:outerShdw>
          </a:effectLst>
        </p:spPr>
      </p:pic>
      <p:pic>
        <p:nvPicPr>
          <p:cNvPr id="1376" name="Google Shape;1376;p37"/>
          <p:cNvPicPr preferRelativeResize="0"/>
          <p:nvPr/>
        </p:nvPicPr>
        <p:blipFill>
          <a:blip r:embed="rId4">
            <a:alphaModFix/>
          </a:blip>
          <a:stretch>
            <a:fillRect/>
          </a:stretch>
        </p:blipFill>
        <p:spPr>
          <a:xfrm>
            <a:off x="886775" y="2505717"/>
            <a:ext cx="3591900" cy="2112882"/>
          </a:xfrm>
          <a:prstGeom prst="rect">
            <a:avLst/>
          </a:prstGeom>
          <a:noFill/>
          <a:ln>
            <a:noFill/>
          </a:ln>
          <a:effectLst>
            <a:outerShdw blurRad="100013" rotWithShape="0" algn="bl" dir="5400000" dist="47625">
              <a:srgbClr val="000000">
                <a:alpha val="55000"/>
              </a:srgbClr>
            </a:outerShdw>
          </a:effectLst>
        </p:spPr>
      </p:pic>
      <p:cxnSp>
        <p:nvCxnSpPr>
          <p:cNvPr id="1377" name="Google Shape;1377;p37"/>
          <p:cNvCxnSpPr/>
          <p:nvPr/>
        </p:nvCxnSpPr>
        <p:spPr>
          <a:xfrm>
            <a:off x="3393475" y="3644225"/>
            <a:ext cx="0" cy="7437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chemeClr val="dk1">
                <a:alpha val="50000"/>
              </a:schemeClr>
            </a:outerShdw>
          </a:effectLst>
        </p:spPr>
      </p:cxnSp>
      <p:cxnSp>
        <p:nvCxnSpPr>
          <p:cNvPr id="1378" name="Google Shape;1378;p37"/>
          <p:cNvCxnSpPr/>
          <p:nvPr/>
        </p:nvCxnSpPr>
        <p:spPr>
          <a:xfrm>
            <a:off x="3468700" y="3869900"/>
            <a:ext cx="8400" cy="5181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5000"/>
              </a:srgbClr>
            </a:outerShdw>
          </a:effectLst>
        </p:spPr>
      </p:cxnSp>
      <p:sp>
        <p:nvSpPr>
          <p:cNvPr id="1379" name="Google Shape;1379;p37"/>
          <p:cNvSpPr/>
          <p:nvPr/>
        </p:nvSpPr>
        <p:spPr>
          <a:xfrm>
            <a:off x="3543925" y="4020350"/>
            <a:ext cx="30725" cy="367775"/>
          </a:xfrm>
          <a:custGeom>
            <a:rect b="b" l="l" r="r" t="t"/>
            <a:pathLst>
              <a:path extrusionOk="0" h="14711" w="1229">
                <a:moveTo>
                  <a:pt x="0" y="0"/>
                </a:moveTo>
                <a:cubicBezTo>
                  <a:pt x="0" y="4909"/>
                  <a:pt x="2220" y="10054"/>
                  <a:pt x="669" y="14711"/>
                </a:cubicBezTo>
              </a:path>
            </a:pathLst>
          </a:custGeom>
          <a:noFill/>
          <a:ln cap="flat" cmpd="sng" w="9525">
            <a:solidFill>
              <a:schemeClr val="dk2"/>
            </a:solidFill>
            <a:prstDash val="solid"/>
            <a:round/>
            <a:headEnd len="med" w="med" type="none"/>
            <a:tailEnd len="med" w="med" type="none"/>
          </a:ln>
        </p:spPr>
      </p:sp>
      <p:cxnSp>
        <p:nvCxnSpPr>
          <p:cNvPr id="1380" name="Google Shape;1380;p37"/>
          <p:cNvCxnSpPr/>
          <p:nvPr/>
        </p:nvCxnSpPr>
        <p:spPr>
          <a:xfrm>
            <a:off x="3552275" y="4028700"/>
            <a:ext cx="0" cy="3426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1" name="Google Shape;1381;p37"/>
          <p:cNvCxnSpPr/>
          <p:nvPr/>
        </p:nvCxnSpPr>
        <p:spPr>
          <a:xfrm>
            <a:off x="3635950" y="4128925"/>
            <a:ext cx="8400" cy="2424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2" name="Google Shape;1382;p37"/>
          <p:cNvCxnSpPr/>
          <p:nvPr/>
        </p:nvCxnSpPr>
        <p:spPr>
          <a:xfrm>
            <a:off x="3711100" y="4179150"/>
            <a:ext cx="8400" cy="2007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3" name="Google Shape;1383;p37"/>
          <p:cNvCxnSpPr/>
          <p:nvPr/>
        </p:nvCxnSpPr>
        <p:spPr>
          <a:xfrm>
            <a:off x="3853175" y="4304525"/>
            <a:ext cx="0" cy="837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4" name="Google Shape;1384;p37"/>
          <p:cNvCxnSpPr/>
          <p:nvPr/>
        </p:nvCxnSpPr>
        <p:spPr>
          <a:xfrm>
            <a:off x="3948100" y="4304800"/>
            <a:ext cx="5400" cy="582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5" name="Google Shape;1385;p37"/>
          <p:cNvCxnSpPr/>
          <p:nvPr/>
        </p:nvCxnSpPr>
        <p:spPr>
          <a:xfrm>
            <a:off x="5953100" y="3755200"/>
            <a:ext cx="1200" cy="6342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chemeClr val="dk1">
                <a:alpha val="50000"/>
              </a:schemeClr>
            </a:outerShdw>
          </a:effectLst>
        </p:spPr>
      </p:cxnSp>
      <p:cxnSp>
        <p:nvCxnSpPr>
          <p:cNvPr id="1386" name="Google Shape;1386;p37"/>
          <p:cNvCxnSpPr/>
          <p:nvPr/>
        </p:nvCxnSpPr>
        <p:spPr>
          <a:xfrm flipH="1">
            <a:off x="5867600" y="3971100"/>
            <a:ext cx="4800" cy="4086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5000"/>
              </a:srgbClr>
            </a:outerShdw>
          </a:effectLst>
        </p:spPr>
      </p:cxnSp>
      <p:cxnSp>
        <p:nvCxnSpPr>
          <p:cNvPr id="1387" name="Google Shape;1387;p37"/>
          <p:cNvCxnSpPr/>
          <p:nvPr/>
        </p:nvCxnSpPr>
        <p:spPr>
          <a:xfrm>
            <a:off x="5798000" y="4078813"/>
            <a:ext cx="11100" cy="3093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8" name="Google Shape;1388;p37"/>
          <p:cNvCxnSpPr/>
          <p:nvPr/>
        </p:nvCxnSpPr>
        <p:spPr>
          <a:xfrm>
            <a:off x="5675300" y="4229300"/>
            <a:ext cx="0" cy="1587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89" name="Google Shape;1389;p37"/>
          <p:cNvCxnSpPr/>
          <p:nvPr/>
        </p:nvCxnSpPr>
        <p:spPr>
          <a:xfrm>
            <a:off x="5584100" y="4278100"/>
            <a:ext cx="7500" cy="1185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90" name="Google Shape;1390;p37"/>
          <p:cNvCxnSpPr/>
          <p:nvPr/>
        </p:nvCxnSpPr>
        <p:spPr>
          <a:xfrm>
            <a:off x="5533200" y="4312900"/>
            <a:ext cx="0" cy="918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cxnSp>
        <p:nvCxnSpPr>
          <p:cNvPr id="1391" name="Google Shape;1391;p37"/>
          <p:cNvCxnSpPr/>
          <p:nvPr/>
        </p:nvCxnSpPr>
        <p:spPr>
          <a:xfrm rot="10800000">
            <a:off x="5449625" y="4346425"/>
            <a:ext cx="0" cy="4170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212121">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38"/>
          <p:cNvSpPr txBox="1"/>
          <p:nvPr>
            <p:ph type="title"/>
          </p:nvPr>
        </p:nvSpPr>
        <p:spPr>
          <a:xfrm>
            <a:off x="237775" y="2093300"/>
            <a:ext cx="3326100" cy="69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Meta Data</a:t>
            </a:r>
            <a:endParaRPr/>
          </a:p>
        </p:txBody>
      </p:sp>
      <p:sp>
        <p:nvSpPr>
          <p:cNvPr id="1397" name="Google Shape;1397;p38"/>
          <p:cNvSpPr txBox="1"/>
          <p:nvPr>
            <p:ph idx="12" type="sldNum"/>
          </p:nvPr>
        </p:nvSpPr>
        <p:spPr>
          <a:xfrm>
            <a:off x="8142950" y="4604400"/>
            <a:ext cx="3189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398" name="Google Shape;1398;p38"/>
          <p:cNvSpPr txBox="1"/>
          <p:nvPr/>
        </p:nvSpPr>
        <p:spPr>
          <a:xfrm>
            <a:off x="237775" y="3036025"/>
            <a:ext cx="39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To understand the companies management, new trends and overall performance</a:t>
            </a:r>
            <a:endParaRPr>
              <a:latin typeface="Raleway"/>
              <a:ea typeface="Raleway"/>
              <a:cs typeface="Raleway"/>
              <a:sym typeface="Raleway"/>
            </a:endParaRPr>
          </a:p>
        </p:txBody>
      </p:sp>
      <p:pic>
        <p:nvPicPr>
          <p:cNvPr id="1399" name="Google Shape;1399;p38"/>
          <p:cNvPicPr preferRelativeResize="0"/>
          <p:nvPr/>
        </p:nvPicPr>
        <p:blipFill>
          <a:blip r:embed="rId3">
            <a:alphaModFix/>
          </a:blip>
          <a:stretch>
            <a:fillRect/>
          </a:stretch>
        </p:blipFill>
        <p:spPr>
          <a:xfrm>
            <a:off x="4523100" y="1437477"/>
            <a:ext cx="4620900" cy="2476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39"/>
          <p:cNvSpPr txBox="1"/>
          <p:nvPr>
            <p:ph type="title"/>
          </p:nvPr>
        </p:nvSpPr>
        <p:spPr>
          <a:xfrm>
            <a:off x="1927575" y="396100"/>
            <a:ext cx="5371200" cy="63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Meta Data</a:t>
            </a:r>
            <a:endParaRPr>
              <a:highlight>
                <a:schemeClr val="accent1"/>
              </a:highlight>
            </a:endParaRPr>
          </a:p>
        </p:txBody>
      </p:sp>
      <p:sp>
        <p:nvSpPr>
          <p:cNvPr id="1405" name="Google Shape;1405;p39"/>
          <p:cNvSpPr txBox="1"/>
          <p:nvPr>
            <p:ph idx="1" type="body"/>
          </p:nvPr>
        </p:nvSpPr>
        <p:spPr>
          <a:xfrm>
            <a:off x="690900" y="1342500"/>
            <a:ext cx="7696500" cy="3261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500"/>
              </a:spcBef>
              <a:spcAft>
                <a:spcPts val="0"/>
              </a:spcAft>
              <a:buSzPts val="1400"/>
              <a:buChar char="●"/>
            </a:pPr>
            <a:r>
              <a:rPr lang="en">
                <a:solidFill>
                  <a:srgbClr val="000000"/>
                </a:solidFill>
              </a:rPr>
              <a:t>To ensure a transparent data collection process, we obtained relevant metadata from reputable sources like crunchbase, Yahoo </a:t>
            </a:r>
            <a:r>
              <a:rPr lang="en">
                <a:solidFill>
                  <a:srgbClr val="000000"/>
                </a:solidFill>
              </a:rPr>
              <a:t>Finance</a:t>
            </a:r>
            <a:r>
              <a:rPr lang="en">
                <a:solidFill>
                  <a:srgbClr val="000000"/>
                </a:solidFill>
              </a:rPr>
              <a:t>,Google Data ,Pitchbook and others.</a:t>
            </a:r>
            <a:endParaRPr>
              <a:solidFill>
                <a:srgbClr val="000000"/>
              </a:solidFill>
            </a:endParaRPr>
          </a:p>
          <a:p>
            <a:pPr indent="-317500" lvl="0" marL="457200" rtl="0" algn="l">
              <a:lnSpc>
                <a:spcPct val="115000"/>
              </a:lnSpc>
              <a:spcBef>
                <a:spcPts val="0"/>
              </a:spcBef>
              <a:spcAft>
                <a:spcPts val="0"/>
              </a:spcAft>
              <a:buSzPts val="1400"/>
              <a:buChar char="●"/>
            </a:pPr>
            <a:r>
              <a:rPr lang="en">
                <a:solidFill>
                  <a:srgbClr val="000000"/>
                </a:solidFill>
              </a:rPr>
              <a:t>We focused on specific data </a:t>
            </a:r>
            <a:r>
              <a:rPr lang="en">
                <a:solidFill>
                  <a:srgbClr val="000000"/>
                </a:solidFill>
              </a:rPr>
              <a:t>categories</a:t>
            </a:r>
            <a:r>
              <a:rPr lang="en">
                <a:solidFill>
                  <a:srgbClr val="000000"/>
                </a:solidFill>
              </a:rPr>
              <a:t> for all companies and select pertinent columns for further analysis. The </a:t>
            </a:r>
            <a:r>
              <a:rPr lang="en">
                <a:solidFill>
                  <a:srgbClr val="000000"/>
                </a:solidFill>
              </a:rPr>
              <a:t>meticulous</a:t>
            </a:r>
            <a:r>
              <a:rPr lang="en">
                <a:solidFill>
                  <a:srgbClr val="000000"/>
                </a:solidFill>
              </a:rPr>
              <a:t> approach enables us to gather comprehensive information on each company and extract key metrics crucial for the project.</a:t>
            </a:r>
            <a:endParaRPr>
              <a:solidFill>
                <a:srgbClr val="000000"/>
              </a:solidFill>
            </a:endParaRPr>
          </a:p>
          <a:p>
            <a:pPr indent="-317500" lvl="0" marL="457200" rtl="0" algn="l">
              <a:lnSpc>
                <a:spcPct val="115000"/>
              </a:lnSpc>
              <a:spcBef>
                <a:spcPts val="0"/>
              </a:spcBef>
              <a:spcAft>
                <a:spcPts val="0"/>
              </a:spcAft>
              <a:buSzPts val="1400"/>
              <a:buChar char="●"/>
            </a:pPr>
            <a:r>
              <a:rPr lang="en">
                <a:solidFill>
                  <a:srgbClr val="000000"/>
                </a:solidFill>
              </a:rPr>
              <a:t>Using trusted sources helped us to maintain the </a:t>
            </a:r>
            <a:r>
              <a:rPr lang="en">
                <a:solidFill>
                  <a:srgbClr val="000000"/>
                </a:solidFill>
              </a:rPr>
              <a:t>integrity</a:t>
            </a:r>
            <a:r>
              <a:rPr lang="en">
                <a:solidFill>
                  <a:srgbClr val="000000"/>
                </a:solidFill>
              </a:rPr>
              <a:t> and the </a:t>
            </a:r>
            <a:r>
              <a:rPr lang="en">
                <a:solidFill>
                  <a:srgbClr val="000000"/>
                </a:solidFill>
              </a:rPr>
              <a:t>reliability</a:t>
            </a:r>
            <a:r>
              <a:rPr lang="en">
                <a:solidFill>
                  <a:srgbClr val="000000"/>
                </a:solidFill>
              </a:rPr>
              <a:t> of </a:t>
            </a:r>
            <a:r>
              <a:rPr lang="en">
                <a:solidFill>
                  <a:srgbClr val="000000"/>
                </a:solidFill>
              </a:rPr>
              <a:t>the</a:t>
            </a:r>
            <a:r>
              <a:rPr lang="en">
                <a:solidFill>
                  <a:srgbClr val="000000"/>
                </a:solidFill>
              </a:rPr>
              <a:t> data.</a:t>
            </a:r>
            <a:endParaRPr/>
          </a:p>
        </p:txBody>
      </p:sp>
      <p:sp>
        <p:nvSpPr>
          <p:cNvPr id="1406" name="Google Shape;1406;p39"/>
          <p:cNvSpPr txBox="1"/>
          <p:nvPr>
            <p:ph idx="12" type="sldNum"/>
          </p:nvPr>
        </p:nvSpPr>
        <p:spPr>
          <a:xfrm>
            <a:off x="720000" y="4604400"/>
            <a:ext cx="2973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40"/>
          <p:cNvSpPr/>
          <p:nvPr/>
        </p:nvSpPr>
        <p:spPr>
          <a:xfrm>
            <a:off x="917912" y="13142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12" name="Google Shape;1412;p40"/>
          <p:cNvSpPr/>
          <p:nvPr/>
        </p:nvSpPr>
        <p:spPr>
          <a:xfrm>
            <a:off x="956498" y="13499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13" name="Google Shape;1413;p40"/>
          <p:cNvSpPr txBox="1"/>
          <p:nvPr>
            <p:ph idx="2" type="subTitle"/>
          </p:nvPr>
        </p:nvSpPr>
        <p:spPr>
          <a:xfrm>
            <a:off x="1259850" y="1273000"/>
            <a:ext cx="2127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Company name</a:t>
            </a:r>
            <a:endParaRPr sz="1400"/>
          </a:p>
        </p:txBody>
      </p:sp>
      <p:sp>
        <p:nvSpPr>
          <p:cNvPr id="1414" name="Google Shape;1414;p40"/>
          <p:cNvSpPr txBox="1"/>
          <p:nvPr>
            <p:ph idx="3" type="subTitle"/>
          </p:nvPr>
        </p:nvSpPr>
        <p:spPr>
          <a:xfrm>
            <a:off x="1352150" y="1878938"/>
            <a:ext cx="2045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Type of Company</a:t>
            </a:r>
            <a:endParaRPr sz="1400"/>
          </a:p>
        </p:txBody>
      </p:sp>
      <p:sp>
        <p:nvSpPr>
          <p:cNvPr id="1415" name="Google Shape;1415;p40"/>
          <p:cNvSpPr txBox="1"/>
          <p:nvPr>
            <p:ph idx="5" type="subTitle"/>
          </p:nvPr>
        </p:nvSpPr>
        <p:spPr>
          <a:xfrm>
            <a:off x="975750" y="3578900"/>
            <a:ext cx="1662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CEO</a:t>
            </a:r>
            <a:endParaRPr sz="1400"/>
          </a:p>
        </p:txBody>
      </p:sp>
      <p:sp>
        <p:nvSpPr>
          <p:cNvPr id="1416" name="Google Shape;1416;p40"/>
          <p:cNvSpPr txBox="1"/>
          <p:nvPr>
            <p:ph idx="12" type="sldNum"/>
          </p:nvPr>
        </p:nvSpPr>
        <p:spPr>
          <a:xfrm>
            <a:off x="720000" y="4604400"/>
            <a:ext cx="2973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417" name="Google Shape;1417;p40"/>
          <p:cNvSpPr txBox="1"/>
          <p:nvPr>
            <p:ph idx="9" type="title"/>
          </p:nvPr>
        </p:nvSpPr>
        <p:spPr>
          <a:xfrm>
            <a:off x="713225" y="541939"/>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chemeClr val="accent1"/>
                </a:highlight>
              </a:rPr>
              <a:t>Meta data headers</a:t>
            </a:r>
            <a:endParaRPr>
              <a:highlight>
                <a:schemeClr val="accent1"/>
              </a:highlight>
            </a:endParaRPr>
          </a:p>
        </p:txBody>
      </p:sp>
      <p:sp>
        <p:nvSpPr>
          <p:cNvPr id="1418" name="Google Shape;1418;p40"/>
          <p:cNvSpPr txBox="1"/>
          <p:nvPr>
            <p:ph idx="8" type="title"/>
          </p:nvPr>
        </p:nvSpPr>
        <p:spPr>
          <a:xfrm>
            <a:off x="899700" y="13463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1</a:t>
            </a:r>
            <a:endParaRPr sz="1400"/>
          </a:p>
        </p:txBody>
      </p:sp>
      <p:sp>
        <p:nvSpPr>
          <p:cNvPr id="1419" name="Google Shape;1419;p40"/>
          <p:cNvSpPr txBox="1"/>
          <p:nvPr>
            <p:ph idx="3" type="subTitle"/>
          </p:nvPr>
        </p:nvSpPr>
        <p:spPr>
          <a:xfrm>
            <a:off x="1263400" y="2554150"/>
            <a:ext cx="20454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Head office city</a:t>
            </a:r>
            <a:endParaRPr sz="1400"/>
          </a:p>
        </p:txBody>
      </p:sp>
      <p:sp>
        <p:nvSpPr>
          <p:cNvPr id="1420" name="Google Shape;1420;p40"/>
          <p:cNvSpPr txBox="1"/>
          <p:nvPr>
            <p:ph idx="2" type="subTitle"/>
          </p:nvPr>
        </p:nvSpPr>
        <p:spPr>
          <a:xfrm>
            <a:off x="1115100" y="3118663"/>
            <a:ext cx="24168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Head office state</a:t>
            </a:r>
            <a:endParaRPr sz="1400"/>
          </a:p>
        </p:txBody>
      </p:sp>
      <p:sp>
        <p:nvSpPr>
          <p:cNvPr id="1421" name="Google Shape;1421;p40"/>
          <p:cNvSpPr/>
          <p:nvPr/>
        </p:nvSpPr>
        <p:spPr>
          <a:xfrm>
            <a:off x="918012" y="19163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2" name="Google Shape;1422;p40"/>
          <p:cNvSpPr/>
          <p:nvPr/>
        </p:nvSpPr>
        <p:spPr>
          <a:xfrm>
            <a:off x="956598" y="19520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3" name="Google Shape;1423;p40"/>
          <p:cNvSpPr txBox="1"/>
          <p:nvPr>
            <p:ph idx="8" type="title"/>
          </p:nvPr>
        </p:nvSpPr>
        <p:spPr>
          <a:xfrm>
            <a:off x="899800" y="19485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2</a:t>
            </a:r>
            <a:endParaRPr sz="1400"/>
          </a:p>
        </p:txBody>
      </p:sp>
      <p:sp>
        <p:nvSpPr>
          <p:cNvPr id="1424" name="Google Shape;1424;p40"/>
          <p:cNvSpPr/>
          <p:nvPr/>
        </p:nvSpPr>
        <p:spPr>
          <a:xfrm>
            <a:off x="917762" y="24779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5" name="Google Shape;1425;p40"/>
          <p:cNvSpPr/>
          <p:nvPr/>
        </p:nvSpPr>
        <p:spPr>
          <a:xfrm>
            <a:off x="956348" y="25136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6" name="Google Shape;1426;p40"/>
          <p:cNvSpPr txBox="1"/>
          <p:nvPr>
            <p:ph idx="8" type="title"/>
          </p:nvPr>
        </p:nvSpPr>
        <p:spPr>
          <a:xfrm>
            <a:off x="899550" y="25101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3</a:t>
            </a:r>
            <a:endParaRPr sz="1400"/>
          </a:p>
        </p:txBody>
      </p:sp>
      <p:sp>
        <p:nvSpPr>
          <p:cNvPr id="1427" name="Google Shape;1427;p40"/>
          <p:cNvSpPr/>
          <p:nvPr/>
        </p:nvSpPr>
        <p:spPr>
          <a:xfrm>
            <a:off x="918262" y="30516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8" name="Google Shape;1428;p40"/>
          <p:cNvSpPr/>
          <p:nvPr/>
        </p:nvSpPr>
        <p:spPr>
          <a:xfrm>
            <a:off x="956848" y="30873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29" name="Google Shape;1429;p40"/>
          <p:cNvSpPr txBox="1"/>
          <p:nvPr>
            <p:ph idx="8" type="title"/>
          </p:nvPr>
        </p:nvSpPr>
        <p:spPr>
          <a:xfrm>
            <a:off x="900050" y="30837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4</a:t>
            </a:r>
            <a:endParaRPr sz="1400"/>
          </a:p>
        </p:txBody>
      </p:sp>
      <p:sp>
        <p:nvSpPr>
          <p:cNvPr id="1430" name="Google Shape;1430;p40"/>
          <p:cNvSpPr/>
          <p:nvPr/>
        </p:nvSpPr>
        <p:spPr>
          <a:xfrm>
            <a:off x="918362" y="3601388"/>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1" name="Google Shape;1431;p40"/>
          <p:cNvSpPr/>
          <p:nvPr/>
        </p:nvSpPr>
        <p:spPr>
          <a:xfrm>
            <a:off x="956948" y="3637134"/>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2" name="Google Shape;1432;p40"/>
          <p:cNvSpPr txBox="1"/>
          <p:nvPr>
            <p:ph idx="8" type="title"/>
          </p:nvPr>
        </p:nvSpPr>
        <p:spPr>
          <a:xfrm>
            <a:off x="900150" y="3633569"/>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5</a:t>
            </a:r>
            <a:endParaRPr sz="1400"/>
          </a:p>
        </p:txBody>
      </p:sp>
      <p:sp>
        <p:nvSpPr>
          <p:cNvPr id="1433" name="Google Shape;1433;p40"/>
          <p:cNvSpPr/>
          <p:nvPr/>
        </p:nvSpPr>
        <p:spPr>
          <a:xfrm>
            <a:off x="918462" y="4206913"/>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4" name="Google Shape;1434;p40"/>
          <p:cNvSpPr/>
          <p:nvPr/>
        </p:nvSpPr>
        <p:spPr>
          <a:xfrm>
            <a:off x="957048" y="4242659"/>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5" name="Google Shape;1435;p40"/>
          <p:cNvSpPr txBox="1"/>
          <p:nvPr>
            <p:ph idx="8" type="title"/>
          </p:nvPr>
        </p:nvSpPr>
        <p:spPr>
          <a:xfrm>
            <a:off x="900250" y="4239094"/>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6</a:t>
            </a:r>
            <a:endParaRPr sz="1400"/>
          </a:p>
        </p:txBody>
      </p:sp>
      <p:sp>
        <p:nvSpPr>
          <p:cNvPr id="1436" name="Google Shape;1436;p40"/>
          <p:cNvSpPr txBox="1"/>
          <p:nvPr>
            <p:ph idx="5" type="subTitle"/>
          </p:nvPr>
        </p:nvSpPr>
        <p:spPr>
          <a:xfrm>
            <a:off x="1263400" y="4206925"/>
            <a:ext cx="2493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Categories/Products</a:t>
            </a:r>
            <a:endParaRPr sz="1400"/>
          </a:p>
        </p:txBody>
      </p:sp>
      <p:sp>
        <p:nvSpPr>
          <p:cNvPr id="1437" name="Google Shape;1437;p40"/>
          <p:cNvSpPr/>
          <p:nvPr/>
        </p:nvSpPr>
        <p:spPr>
          <a:xfrm>
            <a:off x="4547912" y="13044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8" name="Google Shape;1438;p40"/>
          <p:cNvSpPr/>
          <p:nvPr/>
        </p:nvSpPr>
        <p:spPr>
          <a:xfrm>
            <a:off x="4586498" y="13401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39" name="Google Shape;1439;p40"/>
          <p:cNvSpPr txBox="1"/>
          <p:nvPr>
            <p:ph idx="2" type="subTitle"/>
          </p:nvPr>
        </p:nvSpPr>
        <p:spPr>
          <a:xfrm>
            <a:off x="4754700" y="1277375"/>
            <a:ext cx="1781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Founders</a:t>
            </a:r>
            <a:endParaRPr sz="1400"/>
          </a:p>
        </p:txBody>
      </p:sp>
      <p:sp>
        <p:nvSpPr>
          <p:cNvPr id="1440" name="Google Shape;1440;p40"/>
          <p:cNvSpPr txBox="1"/>
          <p:nvPr>
            <p:ph idx="3" type="subTitle"/>
          </p:nvPr>
        </p:nvSpPr>
        <p:spPr>
          <a:xfrm>
            <a:off x="4982150" y="1887700"/>
            <a:ext cx="2045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No. of employees</a:t>
            </a:r>
            <a:endParaRPr sz="1400"/>
          </a:p>
        </p:txBody>
      </p:sp>
      <p:sp>
        <p:nvSpPr>
          <p:cNvPr id="1441" name="Google Shape;1441;p40"/>
          <p:cNvSpPr txBox="1"/>
          <p:nvPr>
            <p:ph idx="5" type="subTitle"/>
          </p:nvPr>
        </p:nvSpPr>
        <p:spPr>
          <a:xfrm>
            <a:off x="4754700" y="3569150"/>
            <a:ext cx="22611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Total Investors</a:t>
            </a:r>
            <a:endParaRPr sz="1400"/>
          </a:p>
        </p:txBody>
      </p:sp>
      <p:sp>
        <p:nvSpPr>
          <p:cNvPr id="1442" name="Google Shape;1442;p40"/>
          <p:cNvSpPr txBox="1"/>
          <p:nvPr>
            <p:ph idx="8" type="title"/>
          </p:nvPr>
        </p:nvSpPr>
        <p:spPr>
          <a:xfrm>
            <a:off x="4529700" y="13366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7</a:t>
            </a:r>
            <a:endParaRPr sz="1400"/>
          </a:p>
        </p:txBody>
      </p:sp>
      <p:sp>
        <p:nvSpPr>
          <p:cNvPr id="1443" name="Google Shape;1443;p40"/>
          <p:cNvSpPr txBox="1"/>
          <p:nvPr>
            <p:ph idx="3" type="subTitle"/>
          </p:nvPr>
        </p:nvSpPr>
        <p:spPr>
          <a:xfrm>
            <a:off x="4909950" y="2474225"/>
            <a:ext cx="1878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Funding Type</a:t>
            </a:r>
            <a:endParaRPr sz="1400"/>
          </a:p>
        </p:txBody>
      </p:sp>
      <p:sp>
        <p:nvSpPr>
          <p:cNvPr id="1444" name="Google Shape;1444;p40"/>
          <p:cNvSpPr txBox="1"/>
          <p:nvPr>
            <p:ph idx="2" type="subTitle"/>
          </p:nvPr>
        </p:nvSpPr>
        <p:spPr>
          <a:xfrm>
            <a:off x="4529550" y="3047775"/>
            <a:ext cx="2127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Industry</a:t>
            </a:r>
            <a:endParaRPr sz="1400"/>
          </a:p>
        </p:txBody>
      </p:sp>
      <p:sp>
        <p:nvSpPr>
          <p:cNvPr id="1445" name="Google Shape;1445;p40"/>
          <p:cNvSpPr/>
          <p:nvPr/>
        </p:nvSpPr>
        <p:spPr>
          <a:xfrm>
            <a:off x="4548012" y="19066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46" name="Google Shape;1446;p40"/>
          <p:cNvSpPr/>
          <p:nvPr/>
        </p:nvSpPr>
        <p:spPr>
          <a:xfrm>
            <a:off x="4586598" y="19423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47" name="Google Shape;1447;p40"/>
          <p:cNvSpPr txBox="1"/>
          <p:nvPr>
            <p:ph idx="8" type="title"/>
          </p:nvPr>
        </p:nvSpPr>
        <p:spPr>
          <a:xfrm>
            <a:off x="4529800" y="19387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8</a:t>
            </a:r>
            <a:endParaRPr sz="1400"/>
          </a:p>
        </p:txBody>
      </p:sp>
      <p:sp>
        <p:nvSpPr>
          <p:cNvPr id="1448" name="Google Shape;1448;p40"/>
          <p:cNvSpPr/>
          <p:nvPr/>
        </p:nvSpPr>
        <p:spPr>
          <a:xfrm>
            <a:off x="4547762" y="24682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49" name="Google Shape;1449;p40"/>
          <p:cNvSpPr/>
          <p:nvPr/>
        </p:nvSpPr>
        <p:spPr>
          <a:xfrm>
            <a:off x="4586348" y="25039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0" name="Google Shape;1450;p40"/>
          <p:cNvSpPr txBox="1"/>
          <p:nvPr>
            <p:ph idx="8" type="title"/>
          </p:nvPr>
        </p:nvSpPr>
        <p:spPr>
          <a:xfrm>
            <a:off x="4529550" y="25003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9</a:t>
            </a:r>
            <a:endParaRPr sz="1400"/>
          </a:p>
        </p:txBody>
      </p:sp>
      <p:sp>
        <p:nvSpPr>
          <p:cNvPr id="1451" name="Google Shape;1451;p40"/>
          <p:cNvSpPr/>
          <p:nvPr/>
        </p:nvSpPr>
        <p:spPr>
          <a:xfrm>
            <a:off x="4548262" y="30418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2" name="Google Shape;1452;p40"/>
          <p:cNvSpPr/>
          <p:nvPr/>
        </p:nvSpPr>
        <p:spPr>
          <a:xfrm>
            <a:off x="4586848" y="30775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3" name="Google Shape;1453;p40"/>
          <p:cNvSpPr txBox="1"/>
          <p:nvPr>
            <p:ph idx="8" type="title"/>
          </p:nvPr>
        </p:nvSpPr>
        <p:spPr>
          <a:xfrm>
            <a:off x="4530050" y="30740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10</a:t>
            </a:r>
            <a:endParaRPr sz="1400"/>
          </a:p>
        </p:txBody>
      </p:sp>
      <p:sp>
        <p:nvSpPr>
          <p:cNvPr id="1454" name="Google Shape;1454;p40"/>
          <p:cNvSpPr/>
          <p:nvPr/>
        </p:nvSpPr>
        <p:spPr>
          <a:xfrm>
            <a:off x="4548362" y="3591638"/>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5" name="Google Shape;1455;p40"/>
          <p:cNvSpPr/>
          <p:nvPr/>
        </p:nvSpPr>
        <p:spPr>
          <a:xfrm>
            <a:off x="4586948" y="3627384"/>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6" name="Google Shape;1456;p40"/>
          <p:cNvSpPr txBox="1"/>
          <p:nvPr>
            <p:ph idx="8" type="title"/>
          </p:nvPr>
        </p:nvSpPr>
        <p:spPr>
          <a:xfrm>
            <a:off x="4530150" y="3623819"/>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11</a:t>
            </a:r>
            <a:endParaRPr sz="1400"/>
          </a:p>
        </p:txBody>
      </p:sp>
      <p:sp>
        <p:nvSpPr>
          <p:cNvPr id="1457" name="Google Shape;1457;p40"/>
          <p:cNvSpPr/>
          <p:nvPr/>
        </p:nvSpPr>
        <p:spPr>
          <a:xfrm>
            <a:off x="4548462" y="4197163"/>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8" name="Google Shape;1458;p40"/>
          <p:cNvSpPr/>
          <p:nvPr/>
        </p:nvSpPr>
        <p:spPr>
          <a:xfrm>
            <a:off x="4587048" y="4232909"/>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59" name="Google Shape;1459;p40"/>
          <p:cNvSpPr txBox="1"/>
          <p:nvPr>
            <p:ph idx="8" type="title"/>
          </p:nvPr>
        </p:nvSpPr>
        <p:spPr>
          <a:xfrm>
            <a:off x="4530250" y="4229344"/>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12</a:t>
            </a:r>
            <a:endParaRPr sz="1400"/>
          </a:p>
        </p:txBody>
      </p:sp>
      <p:sp>
        <p:nvSpPr>
          <p:cNvPr id="1460" name="Google Shape;1460;p40"/>
          <p:cNvSpPr txBox="1"/>
          <p:nvPr>
            <p:ph idx="5" type="subTitle"/>
          </p:nvPr>
        </p:nvSpPr>
        <p:spPr>
          <a:xfrm>
            <a:off x="4888200" y="4197175"/>
            <a:ext cx="19218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Money Raised</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41"/>
          <p:cNvSpPr txBox="1"/>
          <p:nvPr>
            <p:ph type="title"/>
          </p:nvPr>
        </p:nvSpPr>
        <p:spPr>
          <a:xfrm>
            <a:off x="-140475" y="1385925"/>
            <a:ext cx="4544400" cy="193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High Impact</a:t>
            </a:r>
            <a:endParaRPr/>
          </a:p>
          <a:p>
            <a:pPr indent="0" lvl="0" marL="0" rtl="0" algn="ctr">
              <a:spcBef>
                <a:spcPts val="0"/>
              </a:spcBef>
              <a:spcAft>
                <a:spcPts val="0"/>
              </a:spcAft>
              <a:buNone/>
            </a:pPr>
            <a:r>
              <a:rPr lang="en"/>
              <a:t>Key Words</a:t>
            </a:r>
            <a:endParaRPr/>
          </a:p>
        </p:txBody>
      </p:sp>
      <p:sp>
        <p:nvSpPr>
          <p:cNvPr id="1466" name="Google Shape;1466;p41"/>
          <p:cNvSpPr txBox="1"/>
          <p:nvPr>
            <p:ph idx="12" type="sldNum"/>
          </p:nvPr>
        </p:nvSpPr>
        <p:spPr>
          <a:xfrm>
            <a:off x="81684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467" name="Google Shape;1467;p41"/>
          <p:cNvSpPr/>
          <p:nvPr/>
        </p:nvSpPr>
        <p:spPr>
          <a:xfrm>
            <a:off x="6150425" y="539100"/>
            <a:ext cx="2993700" cy="460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8" name="Google Shape;1468;p41"/>
          <p:cNvPicPr preferRelativeResize="0"/>
          <p:nvPr/>
        </p:nvPicPr>
        <p:blipFill>
          <a:blip r:embed="rId3">
            <a:alphaModFix/>
          </a:blip>
          <a:stretch>
            <a:fillRect/>
          </a:stretch>
        </p:blipFill>
        <p:spPr>
          <a:xfrm>
            <a:off x="4231300" y="1030425"/>
            <a:ext cx="3846124" cy="3846124"/>
          </a:xfrm>
          <a:prstGeom prst="rect">
            <a:avLst/>
          </a:prstGeom>
          <a:noFill/>
          <a:ln>
            <a:noFill/>
          </a:ln>
        </p:spPr>
      </p:pic>
      <p:sp>
        <p:nvSpPr>
          <p:cNvPr id="1469" name="Google Shape;1469;p41"/>
          <p:cNvSpPr txBox="1"/>
          <p:nvPr/>
        </p:nvSpPr>
        <p:spPr>
          <a:xfrm>
            <a:off x="276075" y="3320025"/>
            <a:ext cx="39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To visually represent the prominent words</a:t>
            </a:r>
            <a:endParaRPr>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42"/>
          <p:cNvSpPr txBox="1"/>
          <p:nvPr>
            <p:ph idx="2" type="subTitle"/>
          </p:nvPr>
        </p:nvSpPr>
        <p:spPr>
          <a:xfrm>
            <a:off x="1013925" y="1336275"/>
            <a:ext cx="3883200" cy="23766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sz="1400"/>
              <a:t>Generic Positive/Negative Word List</a:t>
            </a:r>
            <a:endParaRPr sz="14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sz="1400"/>
              <a:t>NLTK Library</a:t>
            </a:r>
            <a:endParaRPr sz="1400"/>
          </a:p>
          <a:p>
            <a:pPr indent="-311150" lvl="0" marL="914400" rtl="0" algn="l">
              <a:spcBef>
                <a:spcPts val="0"/>
              </a:spcBef>
              <a:spcAft>
                <a:spcPts val="0"/>
              </a:spcAft>
              <a:buSzPts val="1300"/>
              <a:buChar char="-"/>
            </a:pPr>
            <a:r>
              <a:rPr b="0" lang="en" sz="1300"/>
              <a:t>Noun Extraction</a:t>
            </a:r>
            <a:endParaRPr b="0" sz="1300"/>
          </a:p>
          <a:p>
            <a:pPr indent="-311150" lvl="0" marL="914400" rtl="0" algn="l">
              <a:spcBef>
                <a:spcPts val="0"/>
              </a:spcBef>
              <a:spcAft>
                <a:spcPts val="0"/>
              </a:spcAft>
              <a:buSzPts val="1300"/>
              <a:buChar char="-"/>
            </a:pPr>
            <a:r>
              <a:rPr b="0" lang="en" sz="1300"/>
              <a:t>Verb Extraction</a:t>
            </a:r>
            <a:endParaRPr b="0" sz="1300"/>
          </a:p>
          <a:p>
            <a:pPr indent="0" lvl="0" marL="1371600" rtl="0" algn="l">
              <a:spcBef>
                <a:spcPts val="0"/>
              </a:spcBef>
              <a:spcAft>
                <a:spcPts val="0"/>
              </a:spcAft>
              <a:buNone/>
            </a:pPr>
            <a:r>
              <a:t/>
            </a:r>
            <a:endParaRPr b="0" sz="1400"/>
          </a:p>
          <a:p>
            <a:pPr indent="-317500" lvl="0" marL="457200" rtl="0" algn="l">
              <a:spcBef>
                <a:spcPts val="0"/>
              </a:spcBef>
              <a:spcAft>
                <a:spcPts val="0"/>
              </a:spcAft>
              <a:buSzPts val="1400"/>
              <a:buChar char="●"/>
            </a:pPr>
            <a:r>
              <a:rPr lang="en" sz="1400"/>
              <a:t>Seed Word List</a:t>
            </a:r>
            <a:endParaRPr b="0" sz="1400"/>
          </a:p>
          <a:p>
            <a:pPr indent="-311150" lvl="0" marL="914400" rtl="0" algn="l">
              <a:spcBef>
                <a:spcPts val="0"/>
              </a:spcBef>
              <a:spcAft>
                <a:spcPts val="0"/>
              </a:spcAft>
              <a:buSzPts val="1300"/>
              <a:buChar char="-"/>
            </a:pPr>
            <a:r>
              <a:rPr b="0" lang="en" sz="1300"/>
              <a:t>~1o words seed words</a:t>
            </a:r>
            <a:endParaRPr b="0" sz="1300"/>
          </a:p>
          <a:p>
            <a:pPr indent="0" lvl="0" marL="914400" rtl="0" algn="l">
              <a:spcBef>
                <a:spcPts val="0"/>
              </a:spcBef>
              <a:spcAft>
                <a:spcPts val="0"/>
              </a:spcAft>
              <a:buNone/>
            </a:pPr>
            <a:r>
              <a:rPr b="0" lang="en" sz="1300"/>
              <a:t>provided by AWS</a:t>
            </a:r>
            <a:endParaRPr b="0" sz="1300"/>
          </a:p>
          <a:p>
            <a:pPr indent="0" lvl="0" marL="0" rtl="0" algn="l">
              <a:spcBef>
                <a:spcPts val="0"/>
              </a:spcBef>
              <a:spcAft>
                <a:spcPts val="0"/>
              </a:spcAft>
              <a:buNone/>
            </a:pPr>
            <a:r>
              <a:t/>
            </a:r>
            <a:endParaRPr/>
          </a:p>
        </p:txBody>
      </p:sp>
      <p:sp>
        <p:nvSpPr>
          <p:cNvPr id="1475" name="Google Shape;1475;p42"/>
          <p:cNvSpPr txBox="1"/>
          <p:nvPr>
            <p:ph idx="5" type="subTitle"/>
          </p:nvPr>
        </p:nvSpPr>
        <p:spPr>
          <a:xfrm>
            <a:off x="5556150" y="2639032"/>
            <a:ext cx="2514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High Impact Word List</a:t>
            </a:r>
            <a:endParaRPr/>
          </a:p>
        </p:txBody>
      </p:sp>
      <p:sp>
        <p:nvSpPr>
          <p:cNvPr id="1476" name="Google Shape;1476;p42"/>
          <p:cNvSpPr txBox="1"/>
          <p:nvPr>
            <p:ph type="title"/>
          </p:nvPr>
        </p:nvSpPr>
        <p:spPr>
          <a:xfrm>
            <a:off x="1366500" y="448488"/>
            <a:ext cx="6411000" cy="656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accent1"/>
              </a:solidFill>
              <a:highlight>
                <a:schemeClr val="accent1"/>
              </a:highlight>
            </a:endParaRPr>
          </a:p>
          <a:p>
            <a:pPr indent="0" lvl="0" marL="0" rtl="0" algn="ctr">
              <a:lnSpc>
                <a:spcPct val="115000"/>
              </a:lnSpc>
              <a:spcBef>
                <a:spcPts val="0"/>
              </a:spcBef>
              <a:spcAft>
                <a:spcPts val="0"/>
              </a:spcAft>
              <a:buNone/>
            </a:pPr>
            <a:r>
              <a:rPr lang="en">
                <a:solidFill>
                  <a:schemeClr val="accent1"/>
                </a:solidFill>
              </a:rPr>
              <a:t>Key Word Approches</a:t>
            </a:r>
            <a:endParaRPr>
              <a:solidFill>
                <a:schemeClr val="accent1"/>
              </a:solidFill>
            </a:endParaRPr>
          </a:p>
        </p:txBody>
      </p:sp>
      <p:sp>
        <p:nvSpPr>
          <p:cNvPr id="1477" name="Google Shape;1477;p42"/>
          <p:cNvSpPr txBox="1"/>
          <p:nvPr>
            <p:ph idx="6" type="subTitle"/>
          </p:nvPr>
        </p:nvSpPr>
        <p:spPr>
          <a:xfrm>
            <a:off x="5708525" y="2995516"/>
            <a:ext cx="2514300" cy="11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Synonyms</a:t>
            </a:r>
            <a:endParaRPr/>
          </a:p>
          <a:p>
            <a:pPr indent="-317500" lvl="0" marL="457200" rtl="0" algn="l">
              <a:spcBef>
                <a:spcPts val="0"/>
              </a:spcBef>
              <a:spcAft>
                <a:spcPts val="0"/>
              </a:spcAft>
              <a:buSzPts val="1400"/>
              <a:buChar char="-"/>
            </a:pPr>
            <a:r>
              <a:rPr lang="en"/>
              <a:t>Hyponyms</a:t>
            </a:r>
            <a:endParaRPr/>
          </a:p>
          <a:p>
            <a:pPr indent="-317500" lvl="0" marL="457200" rtl="0" algn="l">
              <a:spcBef>
                <a:spcPts val="0"/>
              </a:spcBef>
              <a:spcAft>
                <a:spcPts val="0"/>
              </a:spcAft>
              <a:buSzPts val="1400"/>
              <a:buChar char="-"/>
            </a:pPr>
            <a:r>
              <a:rPr lang="en"/>
              <a:t>Derivatives</a:t>
            </a:r>
            <a:endParaRPr/>
          </a:p>
        </p:txBody>
      </p:sp>
      <p:sp>
        <p:nvSpPr>
          <p:cNvPr id="1478" name="Google Shape;1478;p42"/>
          <p:cNvSpPr txBox="1"/>
          <p:nvPr>
            <p:ph idx="12" type="sldNum"/>
          </p:nvPr>
        </p:nvSpPr>
        <p:spPr>
          <a:xfrm>
            <a:off x="720025" y="4604400"/>
            <a:ext cx="2940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479" name="Google Shape;1479;p42"/>
          <p:cNvSpPr/>
          <p:nvPr/>
        </p:nvSpPr>
        <p:spPr>
          <a:xfrm>
            <a:off x="4308150" y="2897450"/>
            <a:ext cx="710400" cy="189300"/>
          </a:xfrm>
          <a:prstGeom prst="rightArrow">
            <a:avLst>
              <a:gd fmla="val 50000" name="adj1"/>
              <a:gd fmla="val 50000" name="adj2"/>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txBox="1"/>
          <p:nvPr/>
        </p:nvSpPr>
        <p:spPr>
          <a:xfrm>
            <a:off x="3029700" y="3973525"/>
            <a:ext cx="114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aleway"/>
                <a:ea typeface="Raleway"/>
                <a:cs typeface="Raleway"/>
                <a:sym typeface="Raleway"/>
              </a:rPr>
              <a:t>A</a:t>
            </a:r>
            <a:r>
              <a:rPr lang="en" sz="1100">
                <a:latin typeface="Raleway"/>
                <a:ea typeface="Raleway"/>
                <a:cs typeface="Raleway"/>
                <a:sym typeface="Raleway"/>
              </a:rPr>
              <a:t>cquisition</a:t>
            </a:r>
            <a:endParaRPr>
              <a:latin typeface="Raleway"/>
              <a:ea typeface="Raleway"/>
              <a:cs typeface="Raleway"/>
              <a:sym typeface="Raleway"/>
            </a:endParaRPr>
          </a:p>
        </p:txBody>
      </p:sp>
      <p:sp>
        <p:nvSpPr>
          <p:cNvPr id="1481" name="Google Shape;1481;p42"/>
          <p:cNvSpPr txBox="1"/>
          <p:nvPr/>
        </p:nvSpPr>
        <p:spPr>
          <a:xfrm>
            <a:off x="4860000" y="3712850"/>
            <a:ext cx="11982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aleway"/>
                <a:ea typeface="Raleway"/>
                <a:cs typeface="Raleway"/>
                <a:sym typeface="Raleway"/>
              </a:rPr>
              <a:t>Takeover</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Purchase</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Merger</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Buyout</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a:t>
            </a:r>
            <a:endParaRPr sz="1100">
              <a:latin typeface="Raleway"/>
              <a:ea typeface="Raleway"/>
              <a:cs typeface="Raleway"/>
              <a:sym typeface="Raleway"/>
            </a:endParaRPr>
          </a:p>
          <a:p>
            <a:pPr indent="0" lvl="0" marL="0" rtl="0" algn="l">
              <a:spcBef>
                <a:spcPts val="0"/>
              </a:spcBef>
              <a:spcAft>
                <a:spcPts val="0"/>
              </a:spcAft>
              <a:buNone/>
            </a:pPr>
            <a:r>
              <a:t/>
            </a:r>
            <a:endParaRPr sz="1100">
              <a:latin typeface="Raleway"/>
              <a:ea typeface="Raleway"/>
              <a:cs typeface="Raleway"/>
              <a:sym typeface="Raleway"/>
            </a:endParaRPr>
          </a:p>
        </p:txBody>
      </p:sp>
      <p:pic>
        <p:nvPicPr>
          <p:cNvPr id="1482" name="Google Shape;1482;p42"/>
          <p:cNvPicPr preferRelativeResize="0"/>
          <p:nvPr/>
        </p:nvPicPr>
        <p:blipFill>
          <a:blip r:embed="rId3">
            <a:alphaModFix/>
          </a:blip>
          <a:stretch>
            <a:fillRect/>
          </a:stretch>
        </p:blipFill>
        <p:spPr>
          <a:xfrm>
            <a:off x="7960437" y="2576155"/>
            <a:ext cx="615609" cy="615600"/>
          </a:xfrm>
          <a:prstGeom prst="rect">
            <a:avLst/>
          </a:prstGeom>
          <a:noFill/>
          <a:ln>
            <a:noFill/>
          </a:ln>
        </p:spPr>
      </p:pic>
      <p:cxnSp>
        <p:nvCxnSpPr>
          <p:cNvPr id="1483" name="Google Shape;1483;p42"/>
          <p:cNvCxnSpPr/>
          <p:nvPr/>
        </p:nvCxnSpPr>
        <p:spPr>
          <a:xfrm flipH="1" rot="10800000">
            <a:off x="4098600" y="3935725"/>
            <a:ext cx="585300" cy="214800"/>
          </a:xfrm>
          <a:prstGeom prst="straightConnector1">
            <a:avLst/>
          </a:prstGeom>
          <a:noFill/>
          <a:ln cap="flat" cmpd="sng" w="9525">
            <a:solidFill>
              <a:schemeClr val="dk1"/>
            </a:solidFill>
            <a:prstDash val="solid"/>
            <a:round/>
            <a:headEnd len="med" w="med" type="none"/>
            <a:tailEnd len="med" w="med" type="triangle"/>
          </a:ln>
        </p:spPr>
      </p:cxnSp>
      <p:cxnSp>
        <p:nvCxnSpPr>
          <p:cNvPr id="1484" name="Google Shape;1484;p42"/>
          <p:cNvCxnSpPr/>
          <p:nvPr/>
        </p:nvCxnSpPr>
        <p:spPr>
          <a:xfrm flipH="1" rot="10800000">
            <a:off x="4098600" y="4081225"/>
            <a:ext cx="602400" cy="69300"/>
          </a:xfrm>
          <a:prstGeom prst="straightConnector1">
            <a:avLst/>
          </a:prstGeom>
          <a:noFill/>
          <a:ln cap="flat" cmpd="sng" w="9525">
            <a:solidFill>
              <a:schemeClr val="dk1"/>
            </a:solidFill>
            <a:prstDash val="solid"/>
            <a:round/>
            <a:headEnd len="med" w="med" type="none"/>
            <a:tailEnd len="med" w="med" type="triangle"/>
          </a:ln>
        </p:spPr>
      </p:cxnSp>
      <p:cxnSp>
        <p:nvCxnSpPr>
          <p:cNvPr id="1485" name="Google Shape;1485;p42"/>
          <p:cNvCxnSpPr/>
          <p:nvPr/>
        </p:nvCxnSpPr>
        <p:spPr>
          <a:xfrm>
            <a:off x="4098600" y="4150525"/>
            <a:ext cx="635400" cy="291000"/>
          </a:xfrm>
          <a:prstGeom prst="straightConnector1">
            <a:avLst/>
          </a:prstGeom>
          <a:noFill/>
          <a:ln cap="flat" cmpd="sng" w="9525">
            <a:solidFill>
              <a:schemeClr val="dk1"/>
            </a:solidFill>
            <a:prstDash val="solid"/>
            <a:round/>
            <a:headEnd len="med" w="med" type="none"/>
            <a:tailEnd len="med" w="med" type="triangle"/>
          </a:ln>
        </p:spPr>
      </p:cxnSp>
      <p:cxnSp>
        <p:nvCxnSpPr>
          <p:cNvPr id="1486" name="Google Shape;1486;p42"/>
          <p:cNvCxnSpPr/>
          <p:nvPr/>
        </p:nvCxnSpPr>
        <p:spPr>
          <a:xfrm>
            <a:off x="4098600" y="4150525"/>
            <a:ext cx="585300" cy="831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5"/>
          <p:cNvSpPr/>
          <p:nvPr/>
        </p:nvSpPr>
        <p:spPr>
          <a:xfrm>
            <a:off x="917912" y="13142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64" name="Google Shape;664;p25"/>
          <p:cNvSpPr/>
          <p:nvPr/>
        </p:nvSpPr>
        <p:spPr>
          <a:xfrm>
            <a:off x="956498" y="13499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65" name="Google Shape;665;p25"/>
          <p:cNvSpPr txBox="1"/>
          <p:nvPr>
            <p:ph idx="2" type="subTitle"/>
          </p:nvPr>
        </p:nvSpPr>
        <p:spPr>
          <a:xfrm>
            <a:off x="1404600" y="1279925"/>
            <a:ext cx="2127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Problem Statement</a:t>
            </a:r>
            <a:endParaRPr b="0"/>
          </a:p>
        </p:txBody>
      </p:sp>
      <p:sp>
        <p:nvSpPr>
          <p:cNvPr id="666" name="Google Shape;666;p25"/>
          <p:cNvSpPr txBox="1"/>
          <p:nvPr>
            <p:ph idx="3" type="subTitle"/>
          </p:nvPr>
        </p:nvSpPr>
        <p:spPr>
          <a:xfrm>
            <a:off x="1386150" y="1892800"/>
            <a:ext cx="2045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Project Objective</a:t>
            </a:r>
            <a:endParaRPr b="0"/>
          </a:p>
        </p:txBody>
      </p:sp>
      <p:sp>
        <p:nvSpPr>
          <p:cNvPr id="667" name="Google Shape;667;p25"/>
          <p:cNvSpPr txBox="1"/>
          <p:nvPr>
            <p:ph idx="5" type="subTitle"/>
          </p:nvPr>
        </p:nvSpPr>
        <p:spPr>
          <a:xfrm>
            <a:off x="1454800" y="3567125"/>
            <a:ext cx="1662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Data Scraping</a:t>
            </a:r>
            <a:endParaRPr b="0"/>
          </a:p>
        </p:txBody>
      </p:sp>
      <p:sp>
        <p:nvSpPr>
          <p:cNvPr id="668" name="Google Shape;668;p25"/>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669" name="Google Shape;669;p25"/>
          <p:cNvSpPr txBox="1"/>
          <p:nvPr>
            <p:ph idx="9" type="title"/>
          </p:nvPr>
        </p:nvSpPr>
        <p:spPr>
          <a:xfrm>
            <a:off x="713225" y="541939"/>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Outline</a:t>
            </a:r>
            <a:endParaRPr>
              <a:highlight>
                <a:schemeClr val="accent1"/>
              </a:highlight>
            </a:endParaRPr>
          </a:p>
        </p:txBody>
      </p:sp>
      <p:sp>
        <p:nvSpPr>
          <p:cNvPr id="670" name="Google Shape;670;p25"/>
          <p:cNvSpPr txBox="1"/>
          <p:nvPr>
            <p:ph idx="8" type="title"/>
          </p:nvPr>
        </p:nvSpPr>
        <p:spPr>
          <a:xfrm>
            <a:off x="899700" y="13463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1</a:t>
            </a:r>
            <a:endParaRPr b="0" sz="1200"/>
          </a:p>
        </p:txBody>
      </p:sp>
      <p:sp>
        <p:nvSpPr>
          <p:cNvPr id="671" name="Google Shape;671;p25"/>
          <p:cNvSpPr txBox="1"/>
          <p:nvPr>
            <p:ph idx="3" type="subTitle"/>
          </p:nvPr>
        </p:nvSpPr>
        <p:spPr>
          <a:xfrm>
            <a:off x="1404600" y="2443675"/>
            <a:ext cx="1662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Project Scope</a:t>
            </a:r>
            <a:endParaRPr b="0"/>
          </a:p>
        </p:txBody>
      </p:sp>
      <p:sp>
        <p:nvSpPr>
          <p:cNvPr id="672" name="Google Shape;672;p25"/>
          <p:cNvSpPr txBox="1"/>
          <p:nvPr>
            <p:ph idx="2" type="subTitle"/>
          </p:nvPr>
        </p:nvSpPr>
        <p:spPr>
          <a:xfrm>
            <a:off x="1404600" y="3032125"/>
            <a:ext cx="24168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Architecture Diagram</a:t>
            </a:r>
            <a:endParaRPr b="0"/>
          </a:p>
        </p:txBody>
      </p:sp>
      <p:sp>
        <p:nvSpPr>
          <p:cNvPr id="673" name="Google Shape;673;p25"/>
          <p:cNvSpPr/>
          <p:nvPr/>
        </p:nvSpPr>
        <p:spPr>
          <a:xfrm>
            <a:off x="918012" y="19163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74" name="Google Shape;674;p25"/>
          <p:cNvSpPr/>
          <p:nvPr/>
        </p:nvSpPr>
        <p:spPr>
          <a:xfrm>
            <a:off x="956598" y="19520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75" name="Google Shape;675;p25"/>
          <p:cNvSpPr txBox="1"/>
          <p:nvPr>
            <p:ph idx="8" type="title"/>
          </p:nvPr>
        </p:nvSpPr>
        <p:spPr>
          <a:xfrm>
            <a:off x="899800" y="19485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2</a:t>
            </a:r>
            <a:endParaRPr b="0" sz="1200"/>
          </a:p>
        </p:txBody>
      </p:sp>
      <p:sp>
        <p:nvSpPr>
          <p:cNvPr id="676" name="Google Shape;676;p25"/>
          <p:cNvSpPr/>
          <p:nvPr/>
        </p:nvSpPr>
        <p:spPr>
          <a:xfrm>
            <a:off x="917762" y="24779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77" name="Google Shape;677;p25"/>
          <p:cNvSpPr/>
          <p:nvPr/>
        </p:nvSpPr>
        <p:spPr>
          <a:xfrm>
            <a:off x="956348" y="25136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78" name="Google Shape;678;p25"/>
          <p:cNvSpPr txBox="1"/>
          <p:nvPr>
            <p:ph idx="8" type="title"/>
          </p:nvPr>
        </p:nvSpPr>
        <p:spPr>
          <a:xfrm>
            <a:off x="899550" y="25101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3</a:t>
            </a:r>
            <a:endParaRPr b="0" sz="1200"/>
          </a:p>
        </p:txBody>
      </p:sp>
      <p:sp>
        <p:nvSpPr>
          <p:cNvPr id="679" name="Google Shape;679;p25"/>
          <p:cNvSpPr/>
          <p:nvPr/>
        </p:nvSpPr>
        <p:spPr>
          <a:xfrm>
            <a:off x="918262" y="30516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0" name="Google Shape;680;p25"/>
          <p:cNvSpPr/>
          <p:nvPr/>
        </p:nvSpPr>
        <p:spPr>
          <a:xfrm>
            <a:off x="956848" y="30873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1" name="Google Shape;681;p25"/>
          <p:cNvSpPr txBox="1"/>
          <p:nvPr>
            <p:ph idx="8" type="title"/>
          </p:nvPr>
        </p:nvSpPr>
        <p:spPr>
          <a:xfrm>
            <a:off x="900050" y="30837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4</a:t>
            </a:r>
            <a:endParaRPr b="0" sz="1200"/>
          </a:p>
        </p:txBody>
      </p:sp>
      <p:sp>
        <p:nvSpPr>
          <p:cNvPr id="682" name="Google Shape;682;p25"/>
          <p:cNvSpPr/>
          <p:nvPr/>
        </p:nvSpPr>
        <p:spPr>
          <a:xfrm>
            <a:off x="918362" y="3601388"/>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3" name="Google Shape;683;p25"/>
          <p:cNvSpPr/>
          <p:nvPr/>
        </p:nvSpPr>
        <p:spPr>
          <a:xfrm>
            <a:off x="956948" y="3637134"/>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4" name="Google Shape;684;p25"/>
          <p:cNvSpPr txBox="1"/>
          <p:nvPr>
            <p:ph idx="8" type="title"/>
          </p:nvPr>
        </p:nvSpPr>
        <p:spPr>
          <a:xfrm>
            <a:off x="900150" y="3633569"/>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5</a:t>
            </a:r>
            <a:endParaRPr b="0" sz="1200"/>
          </a:p>
        </p:txBody>
      </p:sp>
      <p:sp>
        <p:nvSpPr>
          <p:cNvPr id="685" name="Google Shape;685;p25"/>
          <p:cNvSpPr/>
          <p:nvPr/>
        </p:nvSpPr>
        <p:spPr>
          <a:xfrm>
            <a:off x="918462" y="4206913"/>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6" name="Google Shape;686;p25"/>
          <p:cNvSpPr/>
          <p:nvPr/>
        </p:nvSpPr>
        <p:spPr>
          <a:xfrm>
            <a:off x="957048" y="4242659"/>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87" name="Google Shape;687;p25"/>
          <p:cNvSpPr txBox="1"/>
          <p:nvPr>
            <p:ph idx="8" type="title"/>
          </p:nvPr>
        </p:nvSpPr>
        <p:spPr>
          <a:xfrm>
            <a:off x="900250" y="4239094"/>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6</a:t>
            </a:r>
            <a:endParaRPr b="0" sz="1200"/>
          </a:p>
        </p:txBody>
      </p:sp>
      <p:sp>
        <p:nvSpPr>
          <p:cNvPr id="688" name="Google Shape;688;p25"/>
          <p:cNvSpPr txBox="1"/>
          <p:nvPr>
            <p:ph idx="5" type="subTitle"/>
          </p:nvPr>
        </p:nvSpPr>
        <p:spPr>
          <a:xfrm>
            <a:off x="1454800" y="4216450"/>
            <a:ext cx="16626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Data Cleaning</a:t>
            </a:r>
            <a:endParaRPr b="0"/>
          </a:p>
        </p:txBody>
      </p:sp>
      <p:sp>
        <p:nvSpPr>
          <p:cNvPr id="689" name="Google Shape;689;p25"/>
          <p:cNvSpPr/>
          <p:nvPr/>
        </p:nvSpPr>
        <p:spPr>
          <a:xfrm>
            <a:off x="4547912" y="13044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90" name="Google Shape;690;p25"/>
          <p:cNvSpPr/>
          <p:nvPr/>
        </p:nvSpPr>
        <p:spPr>
          <a:xfrm>
            <a:off x="4586498" y="13401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91" name="Google Shape;691;p25"/>
          <p:cNvSpPr txBox="1"/>
          <p:nvPr>
            <p:ph idx="2" type="subTitle"/>
          </p:nvPr>
        </p:nvSpPr>
        <p:spPr>
          <a:xfrm>
            <a:off x="4958400" y="1275050"/>
            <a:ext cx="1360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Meta Data</a:t>
            </a:r>
            <a:endParaRPr b="0"/>
          </a:p>
        </p:txBody>
      </p:sp>
      <p:sp>
        <p:nvSpPr>
          <p:cNvPr id="692" name="Google Shape;692;p25"/>
          <p:cNvSpPr txBox="1"/>
          <p:nvPr>
            <p:ph idx="3" type="subTitle"/>
          </p:nvPr>
        </p:nvSpPr>
        <p:spPr>
          <a:xfrm>
            <a:off x="5084800" y="1893888"/>
            <a:ext cx="2045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Sentiment Analysis</a:t>
            </a:r>
            <a:endParaRPr b="0"/>
          </a:p>
        </p:txBody>
      </p:sp>
      <p:sp>
        <p:nvSpPr>
          <p:cNvPr id="693" name="Google Shape;693;p25"/>
          <p:cNvSpPr txBox="1"/>
          <p:nvPr>
            <p:ph idx="5" type="subTitle"/>
          </p:nvPr>
        </p:nvSpPr>
        <p:spPr>
          <a:xfrm>
            <a:off x="5084800" y="3557375"/>
            <a:ext cx="22611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Next Proposed Steps</a:t>
            </a:r>
            <a:endParaRPr b="0"/>
          </a:p>
        </p:txBody>
      </p:sp>
      <p:sp>
        <p:nvSpPr>
          <p:cNvPr id="694" name="Google Shape;694;p25"/>
          <p:cNvSpPr txBox="1"/>
          <p:nvPr>
            <p:ph idx="8" type="title"/>
          </p:nvPr>
        </p:nvSpPr>
        <p:spPr>
          <a:xfrm>
            <a:off x="4529700" y="13366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7</a:t>
            </a:r>
            <a:endParaRPr b="0" sz="1200"/>
          </a:p>
        </p:txBody>
      </p:sp>
      <p:sp>
        <p:nvSpPr>
          <p:cNvPr id="695" name="Google Shape;695;p25"/>
          <p:cNvSpPr txBox="1"/>
          <p:nvPr>
            <p:ph idx="3" type="subTitle"/>
          </p:nvPr>
        </p:nvSpPr>
        <p:spPr>
          <a:xfrm>
            <a:off x="5084800" y="2458148"/>
            <a:ext cx="1284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Key Words</a:t>
            </a:r>
            <a:endParaRPr b="0"/>
          </a:p>
        </p:txBody>
      </p:sp>
      <p:sp>
        <p:nvSpPr>
          <p:cNvPr id="696" name="Google Shape;696;p25"/>
          <p:cNvSpPr txBox="1"/>
          <p:nvPr>
            <p:ph idx="2" type="subTitle"/>
          </p:nvPr>
        </p:nvSpPr>
        <p:spPr>
          <a:xfrm>
            <a:off x="4887275" y="3072800"/>
            <a:ext cx="2127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Benefits to AWS</a:t>
            </a:r>
            <a:endParaRPr b="0"/>
          </a:p>
        </p:txBody>
      </p:sp>
      <p:sp>
        <p:nvSpPr>
          <p:cNvPr id="697" name="Google Shape;697;p25"/>
          <p:cNvSpPr/>
          <p:nvPr/>
        </p:nvSpPr>
        <p:spPr>
          <a:xfrm>
            <a:off x="4548012" y="19066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98" name="Google Shape;698;p25"/>
          <p:cNvSpPr/>
          <p:nvPr/>
        </p:nvSpPr>
        <p:spPr>
          <a:xfrm>
            <a:off x="4586598" y="19423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699" name="Google Shape;699;p25"/>
          <p:cNvSpPr txBox="1"/>
          <p:nvPr>
            <p:ph idx="8" type="title"/>
          </p:nvPr>
        </p:nvSpPr>
        <p:spPr>
          <a:xfrm>
            <a:off x="4529800" y="19387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8</a:t>
            </a:r>
            <a:endParaRPr b="0" sz="1200"/>
          </a:p>
        </p:txBody>
      </p:sp>
      <p:sp>
        <p:nvSpPr>
          <p:cNvPr id="700" name="Google Shape;700;p25"/>
          <p:cNvSpPr/>
          <p:nvPr/>
        </p:nvSpPr>
        <p:spPr>
          <a:xfrm>
            <a:off x="4547762" y="246820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1" name="Google Shape;701;p25"/>
          <p:cNvSpPr/>
          <p:nvPr/>
        </p:nvSpPr>
        <p:spPr>
          <a:xfrm>
            <a:off x="4586348" y="250394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2" name="Google Shape;702;p25"/>
          <p:cNvSpPr txBox="1"/>
          <p:nvPr>
            <p:ph idx="8" type="title"/>
          </p:nvPr>
        </p:nvSpPr>
        <p:spPr>
          <a:xfrm>
            <a:off x="4529550" y="250038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9</a:t>
            </a:r>
            <a:endParaRPr b="0" sz="1200"/>
          </a:p>
        </p:txBody>
      </p:sp>
      <p:sp>
        <p:nvSpPr>
          <p:cNvPr id="703" name="Google Shape;703;p25"/>
          <p:cNvSpPr/>
          <p:nvPr/>
        </p:nvSpPr>
        <p:spPr>
          <a:xfrm>
            <a:off x="4548262" y="3041850"/>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4" name="Google Shape;704;p25"/>
          <p:cNvSpPr/>
          <p:nvPr/>
        </p:nvSpPr>
        <p:spPr>
          <a:xfrm>
            <a:off x="4586848" y="3077597"/>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5" name="Google Shape;705;p25"/>
          <p:cNvSpPr txBox="1"/>
          <p:nvPr>
            <p:ph idx="8" type="title"/>
          </p:nvPr>
        </p:nvSpPr>
        <p:spPr>
          <a:xfrm>
            <a:off x="4530050" y="3074032"/>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10</a:t>
            </a:r>
            <a:endParaRPr b="0" sz="1200"/>
          </a:p>
        </p:txBody>
      </p:sp>
      <p:sp>
        <p:nvSpPr>
          <p:cNvPr id="706" name="Google Shape;706;p25"/>
          <p:cNvSpPr/>
          <p:nvPr/>
        </p:nvSpPr>
        <p:spPr>
          <a:xfrm>
            <a:off x="4548362" y="3591638"/>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7" name="Google Shape;707;p25"/>
          <p:cNvSpPr/>
          <p:nvPr/>
        </p:nvSpPr>
        <p:spPr>
          <a:xfrm>
            <a:off x="4586948" y="3627384"/>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08" name="Google Shape;708;p25"/>
          <p:cNvSpPr txBox="1"/>
          <p:nvPr>
            <p:ph idx="8" type="title"/>
          </p:nvPr>
        </p:nvSpPr>
        <p:spPr>
          <a:xfrm>
            <a:off x="4530150" y="3623819"/>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11</a:t>
            </a:r>
            <a:endParaRPr b="0" sz="1200"/>
          </a:p>
        </p:txBody>
      </p:sp>
      <p:sp>
        <p:nvSpPr>
          <p:cNvPr id="709" name="Google Shape;709;p25"/>
          <p:cNvSpPr/>
          <p:nvPr/>
        </p:nvSpPr>
        <p:spPr>
          <a:xfrm>
            <a:off x="4548462" y="4197163"/>
            <a:ext cx="434400" cy="402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10" name="Google Shape;710;p25"/>
          <p:cNvSpPr/>
          <p:nvPr/>
        </p:nvSpPr>
        <p:spPr>
          <a:xfrm>
            <a:off x="4587048" y="4232909"/>
            <a:ext cx="357600" cy="33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p:txBody>
      </p:sp>
      <p:sp>
        <p:nvSpPr>
          <p:cNvPr id="711" name="Google Shape;711;p25"/>
          <p:cNvSpPr txBox="1"/>
          <p:nvPr>
            <p:ph idx="8" type="title"/>
          </p:nvPr>
        </p:nvSpPr>
        <p:spPr>
          <a:xfrm>
            <a:off x="4530250" y="4229344"/>
            <a:ext cx="471000" cy="3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200"/>
              <a:t>12</a:t>
            </a:r>
            <a:endParaRPr b="0" sz="1200"/>
          </a:p>
        </p:txBody>
      </p:sp>
      <p:sp>
        <p:nvSpPr>
          <p:cNvPr id="712" name="Google Shape;712;p25"/>
          <p:cNvSpPr txBox="1"/>
          <p:nvPr>
            <p:ph idx="5" type="subTitle"/>
          </p:nvPr>
        </p:nvSpPr>
        <p:spPr>
          <a:xfrm>
            <a:off x="5008600" y="4206700"/>
            <a:ext cx="1284300" cy="4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Learnings</a:t>
            </a:r>
            <a:endParaRPr b="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43"/>
          <p:cNvSpPr txBox="1"/>
          <p:nvPr>
            <p:ph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Benefits to AWS</a:t>
            </a:r>
            <a:endParaRPr>
              <a:highlight>
                <a:schemeClr val="accent1"/>
              </a:highlight>
            </a:endParaRPr>
          </a:p>
        </p:txBody>
      </p:sp>
      <p:sp>
        <p:nvSpPr>
          <p:cNvPr id="1492" name="Google Shape;1492;p43"/>
          <p:cNvSpPr txBox="1"/>
          <p:nvPr>
            <p:ph idx="12" type="sldNum"/>
          </p:nvPr>
        </p:nvSpPr>
        <p:spPr>
          <a:xfrm>
            <a:off x="720000" y="4604400"/>
            <a:ext cx="3165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493" name="Google Shape;1493;p43"/>
          <p:cNvSpPr txBox="1"/>
          <p:nvPr>
            <p:ph idx="1" type="body"/>
          </p:nvPr>
        </p:nvSpPr>
        <p:spPr>
          <a:xfrm>
            <a:off x="723750" y="1584850"/>
            <a:ext cx="7696500" cy="22062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SzPts val="1400"/>
              <a:buChar char="●"/>
            </a:pPr>
            <a:r>
              <a:rPr lang="en"/>
              <a:t>Improved Sales Effectiveness</a:t>
            </a:r>
            <a:endParaRPr/>
          </a:p>
          <a:p>
            <a:pPr indent="-317500" lvl="0" marL="457200" marR="0" rtl="0" algn="l">
              <a:lnSpc>
                <a:spcPct val="150000"/>
              </a:lnSpc>
              <a:spcBef>
                <a:spcPts val="0"/>
              </a:spcBef>
              <a:spcAft>
                <a:spcPts val="0"/>
              </a:spcAft>
              <a:buSzPts val="1400"/>
              <a:buChar char="●"/>
            </a:pPr>
            <a:r>
              <a:rPr lang="en"/>
              <a:t>A More Accurate Customer Portrait</a:t>
            </a:r>
            <a:endParaRPr/>
          </a:p>
          <a:p>
            <a:pPr indent="-317500" lvl="0" marL="457200" marR="0" rtl="0" algn="l">
              <a:lnSpc>
                <a:spcPct val="150000"/>
              </a:lnSpc>
              <a:spcBef>
                <a:spcPts val="0"/>
              </a:spcBef>
              <a:spcAft>
                <a:spcPts val="0"/>
              </a:spcAft>
              <a:buSzPts val="1400"/>
              <a:buChar char="●"/>
            </a:pPr>
            <a:r>
              <a:rPr lang="en"/>
              <a:t>Saves Time for Customer Research</a:t>
            </a:r>
            <a:endParaRPr/>
          </a:p>
          <a:p>
            <a:pPr indent="-317500" lvl="0" marL="457200" marR="0" rtl="0" algn="l">
              <a:lnSpc>
                <a:spcPct val="150000"/>
              </a:lnSpc>
              <a:spcBef>
                <a:spcPts val="0"/>
              </a:spcBef>
              <a:spcAft>
                <a:spcPts val="0"/>
              </a:spcAft>
              <a:buSzPts val="1400"/>
              <a:buChar char="●"/>
            </a:pPr>
            <a:r>
              <a:rPr lang="en"/>
              <a:t>Data-Driven Decision-Making</a:t>
            </a:r>
            <a:endParaRPr/>
          </a:p>
          <a:p>
            <a:pPr indent="-317500" lvl="0" marL="457200" marR="0" rtl="0" algn="l">
              <a:lnSpc>
                <a:spcPct val="150000"/>
              </a:lnSpc>
              <a:spcBef>
                <a:spcPts val="0"/>
              </a:spcBef>
              <a:spcAft>
                <a:spcPts val="0"/>
              </a:spcAft>
              <a:buSzPts val="1400"/>
              <a:buChar char="●"/>
            </a:pPr>
            <a:r>
              <a:rPr lang="en"/>
              <a:t>Personalized Customer Engagement</a:t>
            </a:r>
            <a:endParaRPr/>
          </a:p>
        </p:txBody>
      </p:sp>
      <p:grpSp>
        <p:nvGrpSpPr>
          <p:cNvPr id="1494" name="Google Shape;1494;p43"/>
          <p:cNvGrpSpPr/>
          <p:nvPr/>
        </p:nvGrpSpPr>
        <p:grpSpPr>
          <a:xfrm flipH="1">
            <a:off x="5940443" y="1858662"/>
            <a:ext cx="3203427" cy="3284725"/>
            <a:chOff x="4879014" y="1460851"/>
            <a:chExt cx="2887531" cy="2949380"/>
          </a:xfrm>
        </p:grpSpPr>
        <p:sp>
          <p:nvSpPr>
            <p:cNvPr id="1495" name="Google Shape;1495;p43"/>
            <p:cNvSpPr/>
            <p:nvPr/>
          </p:nvSpPr>
          <p:spPr>
            <a:xfrm>
              <a:off x="4928228" y="2932098"/>
              <a:ext cx="2838316" cy="1478133"/>
            </a:xfrm>
            <a:custGeom>
              <a:rect b="b" l="l" r="r" t="t"/>
              <a:pathLst>
                <a:path extrusionOk="0" h="96170" w="184666">
                  <a:moveTo>
                    <a:pt x="92333" y="0"/>
                  </a:moveTo>
                  <a:cubicBezTo>
                    <a:pt x="41330" y="0"/>
                    <a:pt x="1" y="21516"/>
                    <a:pt x="1" y="48068"/>
                  </a:cubicBezTo>
                  <a:cubicBezTo>
                    <a:pt x="1" y="74620"/>
                    <a:pt x="41330" y="96169"/>
                    <a:pt x="92333" y="96169"/>
                  </a:cubicBezTo>
                  <a:cubicBezTo>
                    <a:pt x="143336" y="96169"/>
                    <a:pt x="184666" y="74620"/>
                    <a:pt x="184666" y="48068"/>
                  </a:cubicBezTo>
                  <a:cubicBezTo>
                    <a:pt x="184666" y="21516"/>
                    <a:pt x="143336" y="0"/>
                    <a:pt x="92333" y="0"/>
                  </a:cubicBezTo>
                  <a:close/>
                </a:path>
              </a:pathLst>
            </a:custGeom>
            <a:solidFill>
              <a:srgbClr val="F5F5F5"/>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3"/>
            <p:cNvSpPr/>
            <p:nvPr/>
          </p:nvSpPr>
          <p:spPr>
            <a:xfrm>
              <a:off x="5656259" y="3625009"/>
              <a:ext cx="1115647" cy="604886"/>
            </a:xfrm>
            <a:custGeom>
              <a:rect b="b" l="l" r="r" t="t"/>
              <a:pathLst>
                <a:path extrusionOk="0" h="39355" w="72586">
                  <a:moveTo>
                    <a:pt x="48273" y="0"/>
                  </a:moveTo>
                  <a:cubicBezTo>
                    <a:pt x="42606" y="0"/>
                    <a:pt x="36944" y="1251"/>
                    <a:pt x="32624" y="3753"/>
                  </a:cubicBezTo>
                  <a:cubicBezTo>
                    <a:pt x="25285" y="7990"/>
                    <a:pt x="24185" y="14461"/>
                    <a:pt x="29288" y="19364"/>
                  </a:cubicBezTo>
                  <a:cubicBezTo>
                    <a:pt x="28988" y="19431"/>
                    <a:pt x="28721" y="19564"/>
                    <a:pt x="28454" y="19698"/>
                  </a:cubicBezTo>
                  <a:lnTo>
                    <a:pt x="1135" y="35476"/>
                  </a:lnTo>
                  <a:cubicBezTo>
                    <a:pt x="1" y="36143"/>
                    <a:pt x="1" y="37210"/>
                    <a:pt x="1135" y="37878"/>
                  </a:cubicBezTo>
                  <a:lnTo>
                    <a:pt x="2869" y="38878"/>
                  </a:lnTo>
                  <a:cubicBezTo>
                    <a:pt x="3489" y="39196"/>
                    <a:pt x="4161" y="39355"/>
                    <a:pt x="4833" y="39355"/>
                  </a:cubicBezTo>
                  <a:cubicBezTo>
                    <a:pt x="5571" y="39355"/>
                    <a:pt x="6308" y="39163"/>
                    <a:pt x="6972" y="38778"/>
                  </a:cubicBezTo>
                  <a:lnTo>
                    <a:pt x="32424" y="22100"/>
                  </a:lnTo>
                  <a:cubicBezTo>
                    <a:pt x="32524" y="22033"/>
                    <a:pt x="32624" y="21966"/>
                    <a:pt x="32724" y="21900"/>
                  </a:cubicBezTo>
                  <a:cubicBezTo>
                    <a:pt x="37022" y="24355"/>
                    <a:pt x="42632" y="25581"/>
                    <a:pt x="48250" y="25581"/>
                  </a:cubicBezTo>
                  <a:cubicBezTo>
                    <a:pt x="53924" y="25581"/>
                    <a:pt x="59605" y="24330"/>
                    <a:pt x="63946" y="21833"/>
                  </a:cubicBezTo>
                  <a:cubicBezTo>
                    <a:pt x="72552" y="16863"/>
                    <a:pt x="72586" y="8757"/>
                    <a:pt x="63946" y="3753"/>
                  </a:cubicBezTo>
                  <a:cubicBezTo>
                    <a:pt x="59610" y="1251"/>
                    <a:pt x="53939" y="0"/>
                    <a:pt x="48273" y="0"/>
                  </a:cubicBezTo>
                  <a:close/>
                </a:path>
              </a:pathLst>
            </a:custGeom>
            <a:solidFill>
              <a:srgbClr val="E0E0E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3"/>
            <p:cNvSpPr/>
            <p:nvPr/>
          </p:nvSpPr>
          <p:spPr>
            <a:xfrm>
              <a:off x="6987747" y="3466329"/>
              <a:ext cx="694724" cy="401464"/>
            </a:xfrm>
            <a:custGeom>
              <a:rect b="b" l="l" r="r" t="t"/>
              <a:pathLst>
                <a:path extrusionOk="0" h="26120" w="45200">
                  <a:moveTo>
                    <a:pt x="22583" y="0"/>
                  </a:moveTo>
                  <a:cubicBezTo>
                    <a:pt x="10107" y="0"/>
                    <a:pt x="0" y="5838"/>
                    <a:pt x="0" y="13043"/>
                  </a:cubicBezTo>
                  <a:cubicBezTo>
                    <a:pt x="0" y="20282"/>
                    <a:pt x="10107" y="26119"/>
                    <a:pt x="22583" y="26119"/>
                  </a:cubicBezTo>
                  <a:cubicBezTo>
                    <a:pt x="35059" y="26119"/>
                    <a:pt x="45199" y="20282"/>
                    <a:pt x="45199" y="13043"/>
                  </a:cubicBezTo>
                  <a:cubicBezTo>
                    <a:pt x="45199" y="5838"/>
                    <a:pt x="35059" y="0"/>
                    <a:pt x="22583" y="0"/>
                  </a:cubicBezTo>
                  <a:close/>
                </a:path>
              </a:pathLst>
            </a:custGeom>
            <a:solidFill>
              <a:srgbClr val="E0E0E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3"/>
            <p:cNvSpPr/>
            <p:nvPr/>
          </p:nvSpPr>
          <p:spPr>
            <a:xfrm>
              <a:off x="5130236" y="3114233"/>
              <a:ext cx="1575533" cy="907368"/>
            </a:xfrm>
            <a:custGeom>
              <a:rect b="b" l="l" r="r" t="t"/>
              <a:pathLst>
                <a:path extrusionOk="0" h="59035" w="102507">
                  <a:moveTo>
                    <a:pt x="96123" y="0"/>
                  </a:moveTo>
                  <a:cubicBezTo>
                    <a:pt x="95810" y="0"/>
                    <a:pt x="95502" y="75"/>
                    <a:pt x="95235" y="226"/>
                  </a:cubicBezTo>
                  <a:lnTo>
                    <a:pt x="501" y="54931"/>
                  </a:lnTo>
                  <a:cubicBezTo>
                    <a:pt x="0" y="55098"/>
                    <a:pt x="0" y="55799"/>
                    <a:pt x="501" y="55965"/>
                  </a:cubicBezTo>
                  <a:lnTo>
                    <a:pt x="5471" y="58834"/>
                  </a:lnTo>
                  <a:cubicBezTo>
                    <a:pt x="5754" y="58968"/>
                    <a:pt x="6063" y="59034"/>
                    <a:pt x="6371" y="59034"/>
                  </a:cubicBezTo>
                  <a:cubicBezTo>
                    <a:pt x="6680" y="59034"/>
                    <a:pt x="6989" y="58968"/>
                    <a:pt x="7272" y="58834"/>
                  </a:cubicBezTo>
                  <a:lnTo>
                    <a:pt x="102006" y="4162"/>
                  </a:lnTo>
                  <a:cubicBezTo>
                    <a:pt x="102507" y="3995"/>
                    <a:pt x="102507" y="3294"/>
                    <a:pt x="102006" y="3128"/>
                  </a:cubicBezTo>
                  <a:lnTo>
                    <a:pt x="97036" y="226"/>
                  </a:lnTo>
                  <a:cubicBezTo>
                    <a:pt x="96753" y="75"/>
                    <a:pt x="96436" y="0"/>
                    <a:pt x="96123" y="0"/>
                  </a:cubicBezTo>
                  <a:close/>
                </a:path>
              </a:pathLst>
            </a:custGeom>
            <a:solidFill>
              <a:srgbClr val="E0E0E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3"/>
            <p:cNvSpPr/>
            <p:nvPr/>
          </p:nvSpPr>
          <p:spPr>
            <a:xfrm>
              <a:off x="4886391" y="3305005"/>
              <a:ext cx="315116" cy="416665"/>
            </a:xfrm>
            <a:custGeom>
              <a:rect b="b" l="l" r="r" t="t"/>
              <a:pathLst>
                <a:path extrusionOk="0" h="27109" w="20502">
                  <a:moveTo>
                    <a:pt x="6056" y="1"/>
                  </a:moveTo>
                  <a:cubicBezTo>
                    <a:pt x="2602" y="1"/>
                    <a:pt x="0" y="2817"/>
                    <a:pt x="3423" y="5926"/>
                  </a:cubicBezTo>
                  <a:cubicBezTo>
                    <a:pt x="7426" y="9562"/>
                    <a:pt x="14965" y="13966"/>
                    <a:pt x="16632" y="24840"/>
                  </a:cubicBezTo>
                  <a:lnTo>
                    <a:pt x="20502" y="27108"/>
                  </a:lnTo>
                  <a:cubicBezTo>
                    <a:pt x="20502" y="27108"/>
                    <a:pt x="20469" y="17435"/>
                    <a:pt x="18200" y="11564"/>
                  </a:cubicBezTo>
                  <a:cubicBezTo>
                    <a:pt x="15932" y="5660"/>
                    <a:pt x="12029" y="1490"/>
                    <a:pt x="7860" y="256"/>
                  </a:cubicBezTo>
                  <a:cubicBezTo>
                    <a:pt x="7251" y="82"/>
                    <a:pt x="6641" y="1"/>
                    <a:pt x="6056"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3"/>
            <p:cNvSpPr/>
            <p:nvPr/>
          </p:nvSpPr>
          <p:spPr>
            <a:xfrm>
              <a:off x="4886391" y="3305005"/>
              <a:ext cx="315116" cy="416665"/>
            </a:xfrm>
            <a:custGeom>
              <a:rect b="b" l="l" r="r" t="t"/>
              <a:pathLst>
                <a:path extrusionOk="0" h="27109" w="20502">
                  <a:moveTo>
                    <a:pt x="6056" y="1"/>
                  </a:moveTo>
                  <a:cubicBezTo>
                    <a:pt x="2602" y="1"/>
                    <a:pt x="0" y="2817"/>
                    <a:pt x="3423" y="5926"/>
                  </a:cubicBezTo>
                  <a:cubicBezTo>
                    <a:pt x="7426" y="9562"/>
                    <a:pt x="14965" y="13966"/>
                    <a:pt x="16632" y="24840"/>
                  </a:cubicBezTo>
                  <a:lnTo>
                    <a:pt x="20502" y="27108"/>
                  </a:lnTo>
                  <a:cubicBezTo>
                    <a:pt x="20502" y="27108"/>
                    <a:pt x="20469" y="17435"/>
                    <a:pt x="18200" y="11564"/>
                  </a:cubicBezTo>
                  <a:cubicBezTo>
                    <a:pt x="15932" y="5660"/>
                    <a:pt x="12029" y="1490"/>
                    <a:pt x="7860" y="256"/>
                  </a:cubicBezTo>
                  <a:cubicBezTo>
                    <a:pt x="7251" y="82"/>
                    <a:pt x="6641" y="1"/>
                    <a:pt x="6056"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3"/>
            <p:cNvSpPr/>
            <p:nvPr/>
          </p:nvSpPr>
          <p:spPr>
            <a:xfrm>
              <a:off x="4967007" y="3333916"/>
              <a:ext cx="215026" cy="313410"/>
            </a:xfrm>
            <a:custGeom>
              <a:rect b="b" l="l" r="r" t="t"/>
              <a:pathLst>
                <a:path extrusionOk="0" h="20391" w="13990">
                  <a:moveTo>
                    <a:pt x="319" y="1"/>
                  </a:moveTo>
                  <a:cubicBezTo>
                    <a:pt x="119" y="1"/>
                    <a:pt x="0" y="288"/>
                    <a:pt x="213" y="410"/>
                  </a:cubicBezTo>
                  <a:cubicBezTo>
                    <a:pt x="3849" y="2077"/>
                    <a:pt x="11321" y="8382"/>
                    <a:pt x="13489" y="20224"/>
                  </a:cubicBezTo>
                  <a:cubicBezTo>
                    <a:pt x="13522" y="20324"/>
                    <a:pt x="13622" y="20391"/>
                    <a:pt x="13722" y="20391"/>
                  </a:cubicBezTo>
                  <a:lnTo>
                    <a:pt x="13789" y="20391"/>
                  </a:lnTo>
                  <a:cubicBezTo>
                    <a:pt x="13889" y="20391"/>
                    <a:pt x="13989" y="20257"/>
                    <a:pt x="13956" y="20124"/>
                  </a:cubicBezTo>
                  <a:cubicBezTo>
                    <a:pt x="11721" y="8115"/>
                    <a:pt x="4116" y="1710"/>
                    <a:pt x="380" y="9"/>
                  </a:cubicBezTo>
                  <a:cubicBezTo>
                    <a:pt x="359" y="3"/>
                    <a:pt x="338" y="1"/>
                    <a:pt x="319"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3"/>
            <p:cNvSpPr/>
            <p:nvPr/>
          </p:nvSpPr>
          <p:spPr>
            <a:xfrm>
              <a:off x="4879014" y="3525042"/>
              <a:ext cx="413253" cy="442210"/>
            </a:xfrm>
            <a:custGeom>
              <a:rect b="b" l="l" r="r" t="t"/>
              <a:pathLst>
                <a:path extrusionOk="0" h="28771" w="26887">
                  <a:moveTo>
                    <a:pt x="4832" y="1"/>
                  </a:moveTo>
                  <a:cubicBezTo>
                    <a:pt x="4399" y="1"/>
                    <a:pt x="3965" y="57"/>
                    <a:pt x="3536" y="183"/>
                  </a:cubicBezTo>
                  <a:cubicBezTo>
                    <a:pt x="1234" y="850"/>
                    <a:pt x="0" y="3386"/>
                    <a:pt x="934" y="5621"/>
                  </a:cubicBezTo>
                  <a:cubicBezTo>
                    <a:pt x="1301" y="6521"/>
                    <a:pt x="2002" y="7288"/>
                    <a:pt x="2502" y="8122"/>
                  </a:cubicBezTo>
                  <a:cubicBezTo>
                    <a:pt x="3002" y="8956"/>
                    <a:pt x="3269" y="9924"/>
                    <a:pt x="2902" y="10858"/>
                  </a:cubicBezTo>
                  <a:cubicBezTo>
                    <a:pt x="2602" y="11525"/>
                    <a:pt x="2102" y="12058"/>
                    <a:pt x="1868" y="12759"/>
                  </a:cubicBezTo>
                  <a:cubicBezTo>
                    <a:pt x="1268" y="14594"/>
                    <a:pt x="1601" y="16228"/>
                    <a:pt x="3436" y="17162"/>
                  </a:cubicBezTo>
                  <a:cubicBezTo>
                    <a:pt x="5304" y="18129"/>
                    <a:pt x="8306" y="17396"/>
                    <a:pt x="9274" y="19764"/>
                  </a:cubicBezTo>
                  <a:cubicBezTo>
                    <a:pt x="9607" y="20698"/>
                    <a:pt x="9640" y="21699"/>
                    <a:pt x="9807" y="22633"/>
                  </a:cubicBezTo>
                  <a:cubicBezTo>
                    <a:pt x="10241" y="24567"/>
                    <a:pt x="11342" y="26269"/>
                    <a:pt x="12976" y="27403"/>
                  </a:cubicBezTo>
                  <a:cubicBezTo>
                    <a:pt x="14177" y="28237"/>
                    <a:pt x="15578" y="28704"/>
                    <a:pt x="17046" y="28770"/>
                  </a:cubicBezTo>
                  <a:cubicBezTo>
                    <a:pt x="17046" y="28770"/>
                    <a:pt x="19814" y="27169"/>
                    <a:pt x="20982" y="26469"/>
                  </a:cubicBezTo>
                  <a:cubicBezTo>
                    <a:pt x="22817" y="25435"/>
                    <a:pt x="26052" y="23567"/>
                    <a:pt x="26052" y="23567"/>
                  </a:cubicBezTo>
                  <a:cubicBezTo>
                    <a:pt x="26686" y="22433"/>
                    <a:pt x="26886" y="21565"/>
                    <a:pt x="26886" y="19430"/>
                  </a:cubicBezTo>
                  <a:cubicBezTo>
                    <a:pt x="26886" y="17296"/>
                    <a:pt x="25619" y="13893"/>
                    <a:pt x="22716" y="12492"/>
                  </a:cubicBezTo>
                  <a:cubicBezTo>
                    <a:pt x="21849" y="12058"/>
                    <a:pt x="20715" y="11792"/>
                    <a:pt x="20181" y="10824"/>
                  </a:cubicBezTo>
                  <a:cubicBezTo>
                    <a:pt x="19681" y="9857"/>
                    <a:pt x="19914" y="8189"/>
                    <a:pt x="19781" y="7222"/>
                  </a:cubicBezTo>
                  <a:cubicBezTo>
                    <a:pt x="19614" y="5954"/>
                    <a:pt x="19347" y="4586"/>
                    <a:pt x="18447" y="3719"/>
                  </a:cubicBezTo>
                  <a:cubicBezTo>
                    <a:pt x="17614" y="2887"/>
                    <a:pt x="16297" y="2681"/>
                    <a:pt x="15049" y="2681"/>
                  </a:cubicBezTo>
                  <a:cubicBezTo>
                    <a:pt x="14947" y="2681"/>
                    <a:pt x="14845" y="2683"/>
                    <a:pt x="14744" y="2685"/>
                  </a:cubicBezTo>
                  <a:cubicBezTo>
                    <a:pt x="14272" y="2685"/>
                    <a:pt x="13801" y="2703"/>
                    <a:pt x="13329" y="2703"/>
                  </a:cubicBezTo>
                  <a:cubicBezTo>
                    <a:pt x="12700" y="2703"/>
                    <a:pt x="12071" y="2671"/>
                    <a:pt x="11442" y="2518"/>
                  </a:cubicBezTo>
                  <a:cubicBezTo>
                    <a:pt x="10374" y="2285"/>
                    <a:pt x="9507" y="1651"/>
                    <a:pt x="8573" y="1117"/>
                  </a:cubicBezTo>
                  <a:cubicBezTo>
                    <a:pt x="7401" y="494"/>
                    <a:pt x="6117" y="1"/>
                    <a:pt x="4832"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3"/>
            <p:cNvSpPr/>
            <p:nvPr/>
          </p:nvSpPr>
          <p:spPr>
            <a:xfrm>
              <a:off x="4980517" y="3708068"/>
              <a:ext cx="163629" cy="29772"/>
            </a:xfrm>
            <a:custGeom>
              <a:rect b="b" l="l" r="r" t="t"/>
              <a:pathLst>
                <a:path extrusionOk="0" h="1937" w="10646">
                  <a:moveTo>
                    <a:pt x="4554" y="1"/>
                  </a:moveTo>
                  <a:cubicBezTo>
                    <a:pt x="3072" y="1"/>
                    <a:pt x="1585" y="271"/>
                    <a:pt x="168" y="818"/>
                  </a:cubicBezTo>
                  <a:cubicBezTo>
                    <a:pt x="68" y="851"/>
                    <a:pt x="1" y="984"/>
                    <a:pt x="68" y="1084"/>
                  </a:cubicBezTo>
                  <a:cubicBezTo>
                    <a:pt x="101" y="1151"/>
                    <a:pt x="168" y="1185"/>
                    <a:pt x="234" y="1218"/>
                  </a:cubicBezTo>
                  <a:lnTo>
                    <a:pt x="368" y="1218"/>
                  </a:lnTo>
                  <a:cubicBezTo>
                    <a:pt x="1723" y="687"/>
                    <a:pt x="3142" y="425"/>
                    <a:pt x="4557" y="425"/>
                  </a:cubicBezTo>
                  <a:cubicBezTo>
                    <a:pt x="6521" y="425"/>
                    <a:pt x="8477" y="930"/>
                    <a:pt x="10242" y="1918"/>
                  </a:cubicBezTo>
                  <a:cubicBezTo>
                    <a:pt x="10271" y="1931"/>
                    <a:pt x="10300" y="1937"/>
                    <a:pt x="10328" y="1937"/>
                  </a:cubicBezTo>
                  <a:cubicBezTo>
                    <a:pt x="10519" y="1937"/>
                    <a:pt x="10646" y="1664"/>
                    <a:pt x="10442" y="1518"/>
                  </a:cubicBezTo>
                  <a:cubicBezTo>
                    <a:pt x="8625" y="513"/>
                    <a:pt x="6595" y="1"/>
                    <a:pt x="4554"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3"/>
            <p:cNvSpPr/>
            <p:nvPr/>
          </p:nvSpPr>
          <p:spPr>
            <a:xfrm>
              <a:off x="4953866" y="3565081"/>
              <a:ext cx="251238" cy="340138"/>
            </a:xfrm>
            <a:custGeom>
              <a:rect b="b" l="l" r="r" t="t"/>
              <a:pathLst>
                <a:path extrusionOk="0" h="22130" w="16346">
                  <a:moveTo>
                    <a:pt x="255" y="1"/>
                  </a:moveTo>
                  <a:cubicBezTo>
                    <a:pt x="173" y="1"/>
                    <a:pt x="92" y="38"/>
                    <a:pt x="67" y="113"/>
                  </a:cubicBezTo>
                  <a:cubicBezTo>
                    <a:pt x="0" y="214"/>
                    <a:pt x="67" y="347"/>
                    <a:pt x="167" y="380"/>
                  </a:cubicBezTo>
                  <a:cubicBezTo>
                    <a:pt x="6338" y="3049"/>
                    <a:pt x="15545" y="12756"/>
                    <a:pt x="15945" y="21929"/>
                  </a:cubicBezTo>
                  <a:cubicBezTo>
                    <a:pt x="15945" y="22029"/>
                    <a:pt x="16045" y="22129"/>
                    <a:pt x="16145" y="22129"/>
                  </a:cubicBezTo>
                  <a:cubicBezTo>
                    <a:pt x="16245" y="22096"/>
                    <a:pt x="16345" y="21996"/>
                    <a:pt x="16345" y="21896"/>
                  </a:cubicBezTo>
                  <a:cubicBezTo>
                    <a:pt x="15945" y="12556"/>
                    <a:pt x="6572" y="2715"/>
                    <a:pt x="334" y="13"/>
                  </a:cubicBezTo>
                  <a:cubicBezTo>
                    <a:pt x="309" y="5"/>
                    <a:pt x="282" y="1"/>
                    <a:pt x="255"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3"/>
            <p:cNvSpPr/>
            <p:nvPr/>
          </p:nvSpPr>
          <p:spPr>
            <a:xfrm>
              <a:off x="6199727" y="2603150"/>
              <a:ext cx="480405" cy="791924"/>
            </a:xfrm>
            <a:custGeom>
              <a:rect b="b" l="l" r="r" t="t"/>
              <a:pathLst>
                <a:path extrusionOk="0" h="51524" w="31256">
                  <a:moveTo>
                    <a:pt x="28206" y="0"/>
                  </a:moveTo>
                  <a:cubicBezTo>
                    <a:pt x="27923" y="0"/>
                    <a:pt x="27645" y="85"/>
                    <a:pt x="27420" y="254"/>
                  </a:cubicBezTo>
                  <a:lnTo>
                    <a:pt x="1968" y="14931"/>
                  </a:lnTo>
                  <a:cubicBezTo>
                    <a:pt x="801" y="15698"/>
                    <a:pt x="67" y="16966"/>
                    <a:pt x="0" y="18333"/>
                  </a:cubicBezTo>
                  <a:lnTo>
                    <a:pt x="0" y="21202"/>
                  </a:lnTo>
                  <a:lnTo>
                    <a:pt x="0" y="48455"/>
                  </a:lnTo>
                  <a:cubicBezTo>
                    <a:pt x="0" y="48555"/>
                    <a:pt x="0" y="48655"/>
                    <a:pt x="0" y="48755"/>
                  </a:cubicBezTo>
                  <a:cubicBezTo>
                    <a:pt x="67" y="49389"/>
                    <a:pt x="467" y="49956"/>
                    <a:pt x="1034" y="50290"/>
                  </a:cubicBezTo>
                  <a:lnTo>
                    <a:pt x="3102" y="51490"/>
                  </a:lnTo>
                  <a:lnTo>
                    <a:pt x="3203" y="51524"/>
                  </a:lnTo>
                  <a:cubicBezTo>
                    <a:pt x="2769" y="51290"/>
                    <a:pt x="2502" y="50857"/>
                    <a:pt x="2502" y="50356"/>
                  </a:cubicBezTo>
                  <a:lnTo>
                    <a:pt x="2502" y="23771"/>
                  </a:lnTo>
                  <a:lnTo>
                    <a:pt x="2502" y="19768"/>
                  </a:lnTo>
                  <a:cubicBezTo>
                    <a:pt x="2602" y="18367"/>
                    <a:pt x="3336" y="17099"/>
                    <a:pt x="4537" y="16365"/>
                  </a:cubicBezTo>
                  <a:lnTo>
                    <a:pt x="29922" y="1688"/>
                  </a:lnTo>
                  <a:cubicBezTo>
                    <a:pt x="30175" y="1519"/>
                    <a:pt x="30469" y="1430"/>
                    <a:pt x="30760" y="1430"/>
                  </a:cubicBezTo>
                  <a:cubicBezTo>
                    <a:pt x="30929" y="1430"/>
                    <a:pt x="31097" y="1460"/>
                    <a:pt x="31256" y="1521"/>
                  </a:cubicBezTo>
                  <a:cubicBezTo>
                    <a:pt x="30822" y="1288"/>
                    <a:pt x="29221" y="354"/>
                    <a:pt x="28854" y="154"/>
                  </a:cubicBezTo>
                  <a:cubicBezTo>
                    <a:pt x="28650" y="52"/>
                    <a:pt x="28426" y="0"/>
                    <a:pt x="28206" y="0"/>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3"/>
            <p:cNvSpPr/>
            <p:nvPr/>
          </p:nvSpPr>
          <p:spPr>
            <a:xfrm>
              <a:off x="6238690" y="2625283"/>
              <a:ext cx="451709" cy="772696"/>
            </a:xfrm>
            <a:custGeom>
              <a:rect b="b" l="l" r="r" t="t"/>
              <a:pathLst>
                <a:path extrusionOk="0" h="50273" w="29389">
                  <a:moveTo>
                    <a:pt x="28211" y="0"/>
                  </a:moveTo>
                  <a:cubicBezTo>
                    <a:pt x="27922" y="0"/>
                    <a:pt x="27646" y="97"/>
                    <a:pt x="27420" y="281"/>
                  </a:cubicBezTo>
                  <a:lnTo>
                    <a:pt x="2002" y="14925"/>
                  </a:lnTo>
                  <a:cubicBezTo>
                    <a:pt x="834" y="15659"/>
                    <a:pt x="100" y="16960"/>
                    <a:pt x="0" y="18328"/>
                  </a:cubicBezTo>
                  <a:lnTo>
                    <a:pt x="0" y="48916"/>
                  </a:lnTo>
                  <a:cubicBezTo>
                    <a:pt x="0" y="49699"/>
                    <a:pt x="651" y="50272"/>
                    <a:pt x="1358" y="50272"/>
                  </a:cubicBezTo>
                  <a:cubicBezTo>
                    <a:pt x="1584" y="50272"/>
                    <a:pt x="1817" y="50213"/>
                    <a:pt x="2035" y="50084"/>
                  </a:cubicBezTo>
                  <a:lnTo>
                    <a:pt x="27387" y="35440"/>
                  </a:lnTo>
                  <a:cubicBezTo>
                    <a:pt x="28554" y="34673"/>
                    <a:pt x="29288" y="33405"/>
                    <a:pt x="29388" y="32004"/>
                  </a:cubicBezTo>
                  <a:lnTo>
                    <a:pt x="29388" y="1382"/>
                  </a:lnTo>
                  <a:cubicBezTo>
                    <a:pt x="29355" y="1316"/>
                    <a:pt x="29355" y="1215"/>
                    <a:pt x="29355" y="1149"/>
                  </a:cubicBezTo>
                  <a:cubicBezTo>
                    <a:pt x="29355" y="1082"/>
                    <a:pt x="29355" y="1015"/>
                    <a:pt x="29321" y="982"/>
                  </a:cubicBezTo>
                  <a:lnTo>
                    <a:pt x="29321" y="915"/>
                  </a:lnTo>
                  <a:cubicBezTo>
                    <a:pt x="29321" y="882"/>
                    <a:pt x="29288" y="815"/>
                    <a:pt x="29288" y="748"/>
                  </a:cubicBezTo>
                  <a:cubicBezTo>
                    <a:pt x="29255" y="648"/>
                    <a:pt x="29221" y="582"/>
                    <a:pt x="29155" y="515"/>
                  </a:cubicBezTo>
                  <a:cubicBezTo>
                    <a:pt x="29155" y="448"/>
                    <a:pt x="29121" y="415"/>
                    <a:pt x="29088" y="415"/>
                  </a:cubicBezTo>
                  <a:cubicBezTo>
                    <a:pt x="29088" y="382"/>
                    <a:pt x="29054" y="348"/>
                    <a:pt x="29054" y="315"/>
                  </a:cubicBezTo>
                  <a:cubicBezTo>
                    <a:pt x="28988" y="281"/>
                    <a:pt x="28954" y="215"/>
                    <a:pt x="28921" y="181"/>
                  </a:cubicBezTo>
                  <a:cubicBezTo>
                    <a:pt x="28854" y="148"/>
                    <a:pt x="28788" y="115"/>
                    <a:pt x="28754" y="115"/>
                  </a:cubicBezTo>
                  <a:cubicBezTo>
                    <a:pt x="28575" y="38"/>
                    <a:pt x="28390" y="0"/>
                    <a:pt x="28211" y="0"/>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3"/>
            <p:cNvSpPr/>
            <p:nvPr/>
          </p:nvSpPr>
          <p:spPr>
            <a:xfrm>
              <a:off x="6209472" y="2602827"/>
              <a:ext cx="470660" cy="274416"/>
            </a:xfrm>
            <a:custGeom>
              <a:rect b="b" l="l" r="r" t="t"/>
              <a:pathLst>
                <a:path extrusionOk="0" h="17854" w="30622">
                  <a:moveTo>
                    <a:pt x="27618" y="1"/>
                  </a:moveTo>
                  <a:cubicBezTo>
                    <a:pt x="27319" y="1"/>
                    <a:pt x="27023" y="97"/>
                    <a:pt x="26786" y="275"/>
                  </a:cubicBezTo>
                  <a:lnTo>
                    <a:pt x="1368" y="14952"/>
                  </a:lnTo>
                  <a:cubicBezTo>
                    <a:pt x="801" y="15285"/>
                    <a:pt x="334" y="15786"/>
                    <a:pt x="0" y="16386"/>
                  </a:cubicBezTo>
                  <a:lnTo>
                    <a:pt x="2502" y="17854"/>
                  </a:lnTo>
                  <a:cubicBezTo>
                    <a:pt x="2835" y="17254"/>
                    <a:pt x="3302" y="16720"/>
                    <a:pt x="3903" y="16386"/>
                  </a:cubicBezTo>
                  <a:lnTo>
                    <a:pt x="29288" y="1709"/>
                  </a:lnTo>
                  <a:cubicBezTo>
                    <a:pt x="29554" y="1531"/>
                    <a:pt x="29866" y="1442"/>
                    <a:pt x="30172" y="1442"/>
                  </a:cubicBezTo>
                  <a:cubicBezTo>
                    <a:pt x="30325" y="1442"/>
                    <a:pt x="30477" y="1464"/>
                    <a:pt x="30622" y="1509"/>
                  </a:cubicBezTo>
                  <a:cubicBezTo>
                    <a:pt x="30222" y="1309"/>
                    <a:pt x="28554" y="375"/>
                    <a:pt x="28220" y="141"/>
                  </a:cubicBezTo>
                  <a:cubicBezTo>
                    <a:pt x="28030" y="46"/>
                    <a:pt x="27823" y="1"/>
                    <a:pt x="27618" y="1"/>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3"/>
            <p:cNvSpPr/>
            <p:nvPr/>
          </p:nvSpPr>
          <p:spPr>
            <a:xfrm>
              <a:off x="6468886" y="2857662"/>
              <a:ext cx="101027" cy="275938"/>
            </a:xfrm>
            <a:custGeom>
              <a:rect b="b" l="l" r="r" t="t"/>
              <a:pathLst>
                <a:path extrusionOk="0" h="17953" w="6573">
                  <a:moveTo>
                    <a:pt x="1889" y="1"/>
                  </a:moveTo>
                  <a:cubicBezTo>
                    <a:pt x="1288" y="1"/>
                    <a:pt x="651" y="176"/>
                    <a:pt x="1" y="540"/>
                  </a:cubicBezTo>
                  <a:lnTo>
                    <a:pt x="1" y="10047"/>
                  </a:lnTo>
                  <a:lnTo>
                    <a:pt x="1902" y="17953"/>
                  </a:lnTo>
                  <a:cubicBezTo>
                    <a:pt x="4938" y="14517"/>
                    <a:pt x="6572" y="8079"/>
                    <a:pt x="5605" y="3909"/>
                  </a:cubicBezTo>
                  <a:cubicBezTo>
                    <a:pt x="5012" y="1416"/>
                    <a:pt x="3598" y="1"/>
                    <a:pt x="1889"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3"/>
            <p:cNvSpPr/>
            <p:nvPr/>
          </p:nvSpPr>
          <p:spPr>
            <a:xfrm>
              <a:off x="6440698" y="3039243"/>
              <a:ext cx="46663" cy="125127"/>
            </a:xfrm>
            <a:custGeom>
              <a:rect b="b" l="l" r="r" t="t"/>
              <a:pathLst>
                <a:path extrusionOk="0" h="8141" w="3036">
                  <a:moveTo>
                    <a:pt x="1501" y="1"/>
                  </a:moveTo>
                  <a:lnTo>
                    <a:pt x="0" y="8140"/>
                  </a:lnTo>
                  <a:cubicBezTo>
                    <a:pt x="534" y="8073"/>
                    <a:pt x="1034" y="7873"/>
                    <a:pt x="1501" y="7606"/>
                  </a:cubicBezTo>
                  <a:cubicBezTo>
                    <a:pt x="2068" y="7273"/>
                    <a:pt x="2602" y="6839"/>
                    <a:pt x="3036" y="6372"/>
                  </a:cubicBezTo>
                  <a:lnTo>
                    <a:pt x="1501" y="1"/>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3"/>
            <p:cNvSpPr/>
            <p:nvPr/>
          </p:nvSpPr>
          <p:spPr>
            <a:xfrm>
              <a:off x="6440698" y="3039243"/>
              <a:ext cx="46663" cy="125127"/>
            </a:xfrm>
            <a:custGeom>
              <a:rect b="b" l="l" r="r" t="t"/>
              <a:pathLst>
                <a:path extrusionOk="0" h="8141" w="3036">
                  <a:moveTo>
                    <a:pt x="1501" y="1"/>
                  </a:moveTo>
                  <a:lnTo>
                    <a:pt x="0" y="8140"/>
                  </a:lnTo>
                  <a:cubicBezTo>
                    <a:pt x="534" y="8073"/>
                    <a:pt x="1034" y="7873"/>
                    <a:pt x="1501" y="7606"/>
                  </a:cubicBezTo>
                  <a:cubicBezTo>
                    <a:pt x="2068" y="7273"/>
                    <a:pt x="2602" y="6839"/>
                    <a:pt x="3036" y="6372"/>
                  </a:cubicBezTo>
                  <a:lnTo>
                    <a:pt x="1501" y="1"/>
                  </a:ln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3"/>
            <p:cNvSpPr/>
            <p:nvPr/>
          </p:nvSpPr>
          <p:spPr>
            <a:xfrm>
              <a:off x="6374561" y="3031051"/>
              <a:ext cx="82045" cy="142034"/>
            </a:xfrm>
            <a:custGeom>
              <a:rect b="b" l="l" r="r" t="t"/>
              <a:pathLst>
                <a:path extrusionOk="0" h="9241" w="5338">
                  <a:moveTo>
                    <a:pt x="5337" y="0"/>
                  </a:moveTo>
                  <a:lnTo>
                    <a:pt x="0" y="5771"/>
                  </a:lnTo>
                  <a:cubicBezTo>
                    <a:pt x="593" y="7945"/>
                    <a:pt x="1901" y="9241"/>
                    <a:pt x="3540" y="9241"/>
                  </a:cubicBezTo>
                  <a:cubicBezTo>
                    <a:pt x="3561" y="9241"/>
                    <a:pt x="3582" y="9241"/>
                    <a:pt x="3603" y="9240"/>
                  </a:cubicBezTo>
                  <a:lnTo>
                    <a:pt x="5337"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3"/>
            <p:cNvSpPr/>
            <p:nvPr/>
          </p:nvSpPr>
          <p:spPr>
            <a:xfrm>
              <a:off x="6374561" y="3031051"/>
              <a:ext cx="82045" cy="142034"/>
            </a:xfrm>
            <a:custGeom>
              <a:rect b="b" l="l" r="r" t="t"/>
              <a:pathLst>
                <a:path extrusionOk="0" h="9241" w="5338">
                  <a:moveTo>
                    <a:pt x="5337" y="0"/>
                  </a:moveTo>
                  <a:lnTo>
                    <a:pt x="0" y="5771"/>
                  </a:lnTo>
                  <a:cubicBezTo>
                    <a:pt x="593" y="7945"/>
                    <a:pt x="1901" y="9241"/>
                    <a:pt x="3540" y="9241"/>
                  </a:cubicBezTo>
                  <a:cubicBezTo>
                    <a:pt x="3561" y="9241"/>
                    <a:pt x="3582" y="9241"/>
                    <a:pt x="3603" y="9240"/>
                  </a:cubicBezTo>
                  <a:lnTo>
                    <a:pt x="5337" y="0"/>
                  </a:ln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3"/>
            <p:cNvSpPr/>
            <p:nvPr/>
          </p:nvSpPr>
          <p:spPr>
            <a:xfrm>
              <a:off x="6373008" y="2878780"/>
              <a:ext cx="86149" cy="224064"/>
            </a:xfrm>
            <a:custGeom>
              <a:rect b="b" l="l" r="r" t="t"/>
              <a:pathLst>
                <a:path extrusionOk="0" h="14578" w="5605">
                  <a:moveTo>
                    <a:pt x="5605" y="0"/>
                  </a:moveTo>
                  <a:cubicBezTo>
                    <a:pt x="2503" y="2035"/>
                    <a:pt x="1" y="7472"/>
                    <a:pt x="1" y="12342"/>
                  </a:cubicBezTo>
                  <a:cubicBezTo>
                    <a:pt x="1" y="13076"/>
                    <a:pt x="68" y="13843"/>
                    <a:pt x="201" y="14577"/>
                  </a:cubicBezTo>
                  <a:lnTo>
                    <a:pt x="5605" y="8773"/>
                  </a:lnTo>
                  <a:lnTo>
                    <a:pt x="5605"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3"/>
            <p:cNvSpPr/>
            <p:nvPr/>
          </p:nvSpPr>
          <p:spPr>
            <a:xfrm>
              <a:off x="6373008" y="2878780"/>
              <a:ext cx="86149" cy="224064"/>
            </a:xfrm>
            <a:custGeom>
              <a:rect b="b" l="l" r="r" t="t"/>
              <a:pathLst>
                <a:path extrusionOk="0" h="14578" w="5605">
                  <a:moveTo>
                    <a:pt x="5605" y="0"/>
                  </a:moveTo>
                  <a:cubicBezTo>
                    <a:pt x="2503" y="2035"/>
                    <a:pt x="1" y="7472"/>
                    <a:pt x="1" y="12342"/>
                  </a:cubicBezTo>
                  <a:cubicBezTo>
                    <a:pt x="1" y="13076"/>
                    <a:pt x="68" y="13843"/>
                    <a:pt x="201" y="14577"/>
                  </a:cubicBezTo>
                  <a:lnTo>
                    <a:pt x="5605" y="8773"/>
                  </a:lnTo>
                  <a:lnTo>
                    <a:pt x="5605" y="0"/>
                  </a:ln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3"/>
            <p:cNvSpPr/>
            <p:nvPr/>
          </p:nvSpPr>
          <p:spPr>
            <a:xfrm>
              <a:off x="6529905" y="2891598"/>
              <a:ext cx="62556" cy="38456"/>
            </a:xfrm>
            <a:custGeom>
              <a:rect b="b" l="l" r="r" t="t"/>
              <a:pathLst>
                <a:path extrusionOk="0" h="2502" w="4070">
                  <a:moveTo>
                    <a:pt x="4003" y="0"/>
                  </a:moveTo>
                  <a:lnTo>
                    <a:pt x="3736" y="167"/>
                  </a:lnTo>
                  <a:cubicBezTo>
                    <a:pt x="3703" y="200"/>
                    <a:pt x="3670" y="267"/>
                    <a:pt x="3636" y="334"/>
                  </a:cubicBezTo>
                  <a:lnTo>
                    <a:pt x="3636" y="400"/>
                  </a:lnTo>
                  <a:lnTo>
                    <a:pt x="3670" y="400"/>
                  </a:lnTo>
                  <a:lnTo>
                    <a:pt x="3936" y="267"/>
                  </a:lnTo>
                  <a:cubicBezTo>
                    <a:pt x="4003" y="200"/>
                    <a:pt x="4036" y="167"/>
                    <a:pt x="4036" y="100"/>
                  </a:cubicBezTo>
                  <a:cubicBezTo>
                    <a:pt x="4070" y="33"/>
                    <a:pt x="4036" y="0"/>
                    <a:pt x="4003" y="0"/>
                  </a:cubicBezTo>
                  <a:close/>
                  <a:moveTo>
                    <a:pt x="3369" y="367"/>
                  </a:moveTo>
                  <a:lnTo>
                    <a:pt x="3002" y="567"/>
                  </a:lnTo>
                  <a:cubicBezTo>
                    <a:pt x="2969" y="600"/>
                    <a:pt x="2936" y="667"/>
                    <a:pt x="2936" y="734"/>
                  </a:cubicBezTo>
                  <a:lnTo>
                    <a:pt x="2936" y="834"/>
                  </a:lnTo>
                  <a:lnTo>
                    <a:pt x="3303" y="634"/>
                  </a:lnTo>
                  <a:cubicBezTo>
                    <a:pt x="3369" y="567"/>
                    <a:pt x="3403" y="534"/>
                    <a:pt x="3403" y="467"/>
                  </a:cubicBezTo>
                  <a:cubicBezTo>
                    <a:pt x="3436" y="400"/>
                    <a:pt x="3403" y="367"/>
                    <a:pt x="3369" y="367"/>
                  </a:cubicBezTo>
                  <a:close/>
                  <a:moveTo>
                    <a:pt x="2635" y="767"/>
                  </a:moveTo>
                  <a:lnTo>
                    <a:pt x="2302" y="1001"/>
                  </a:lnTo>
                  <a:cubicBezTo>
                    <a:pt x="2235" y="1034"/>
                    <a:pt x="2202" y="1101"/>
                    <a:pt x="2202" y="1168"/>
                  </a:cubicBezTo>
                  <a:lnTo>
                    <a:pt x="2202" y="1234"/>
                  </a:lnTo>
                  <a:lnTo>
                    <a:pt x="2569" y="1034"/>
                  </a:lnTo>
                  <a:cubicBezTo>
                    <a:pt x="2635" y="1001"/>
                    <a:pt x="2669" y="934"/>
                    <a:pt x="2669" y="867"/>
                  </a:cubicBezTo>
                  <a:cubicBezTo>
                    <a:pt x="2702" y="767"/>
                    <a:pt x="2702" y="767"/>
                    <a:pt x="2635" y="767"/>
                  </a:cubicBezTo>
                  <a:close/>
                  <a:moveTo>
                    <a:pt x="1935" y="1201"/>
                  </a:moveTo>
                  <a:lnTo>
                    <a:pt x="1568" y="1401"/>
                  </a:lnTo>
                  <a:cubicBezTo>
                    <a:pt x="1501" y="1468"/>
                    <a:pt x="1468" y="1501"/>
                    <a:pt x="1468" y="1568"/>
                  </a:cubicBezTo>
                  <a:lnTo>
                    <a:pt x="1468" y="1668"/>
                  </a:lnTo>
                  <a:lnTo>
                    <a:pt x="1501" y="1668"/>
                  </a:lnTo>
                  <a:lnTo>
                    <a:pt x="1868" y="1468"/>
                  </a:lnTo>
                  <a:cubicBezTo>
                    <a:pt x="1902" y="1401"/>
                    <a:pt x="1935" y="1368"/>
                    <a:pt x="1935" y="1301"/>
                  </a:cubicBezTo>
                  <a:cubicBezTo>
                    <a:pt x="1968" y="1234"/>
                    <a:pt x="1968" y="1201"/>
                    <a:pt x="1935" y="1201"/>
                  </a:cubicBezTo>
                  <a:close/>
                  <a:moveTo>
                    <a:pt x="1201" y="1601"/>
                  </a:moveTo>
                  <a:lnTo>
                    <a:pt x="834" y="1835"/>
                  </a:lnTo>
                  <a:cubicBezTo>
                    <a:pt x="767" y="1868"/>
                    <a:pt x="734" y="1935"/>
                    <a:pt x="734" y="2001"/>
                  </a:cubicBezTo>
                  <a:lnTo>
                    <a:pt x="734" y="2068"/>
                  </a:lnTo>
                  <a:lnTo>
                    <a:pt x="767" y="2068"/>
                  </a:lnTo>
                  <a:lnTo>
                    <a:pt x="1134" y="1868"/>
                  </a:lnTo>
                  <a:cubicBezTo>
                    <a:pt x="1168" y="1835"/>
                    <a:pt x="1201" y="1768"/>
                    <a:pt x="1234" y="1701"/>
                  </a:cubicBezTo>
                  <a:cubicBezTo>
                    <a:pt x="1234" y="1635"/>
                    <a:pt x="1234" y="1601"/>
                    <a:pt x="1201" y="1601"/>
                  </a:cubicBezTo>
                  <a:close/>
                  <a:moveTo>
                    <a:pt x="467" y="2035"/>
                  </a:moveTo>
                  <a:lnTo>
                    <a:pt x="100" y="2235"/>
                  </a:lnTo>
                  <a:cubicBezTo>
                    <a:pt x="67" y="2268"/>
                    <a:pt x="34" y="2335"/>
                    <a:pt x="0" y="2402"/>
                  </a:cubicBezTo>
                  <a:lnTo>
                    <a:pt x="0" y="2502"/>
                  </a:lnTo>
                  <a:lnTo>
                    <a:pt x="34" y="2502"/>
                  </a:lnTo>
                  <a:lnTo>
                    <a:pt x="401" y="2302"/>
                  </a:lnTo>
                  <a:cubicBezTo>
                    <a:pt x="434" y="2235"/>
                    <a:pt x="467" y="2202"/>
                    <a:pt x="501" y="2135"/>
                  </a:cubicBezTo>
                  <a:cubicBezTo>
                    <a:pt x="501" y="2068"/>
                    <a:pt x="501" y="2035"/>
                    <a:pt x="467" y="2035"/>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3"/>
            <p:cNvSpPr/>
            <p:nvPr/>
          </p:nvSpPr>
          <p:spPr>
            <a:xfrm>
              <a:off x="6339686" y="2991565"/>
              <a:ext cx="62049" cy="38471"/>
            </a:xfrm>
            <a:custGeom>
              <a:rect b="b" l="l" r="r" t="t"/>
              <a:pathLst>
                <a:path extrusionOk="0" h="2503" w="4037">
                  <a:moveTo>
                    <a:pt x="4004" y="1"/>
                  </a:moveTo>
                  <a:lnTo>
                    <a:pt x="3737" y="134"/>
                  </a:lnTo>
                  <a:cubicBezTo>
                    <a:pt x="3703" y="201"/>
                    <a:pt x="3670" y="234"/>
                    <a:pt x="3637" y="301"/>
                  </a:cubicBezTo>
                  <a:lnTo>
                    <a:pt x="3637" y="401"/>
                  </a:lnTo>
                  <a:lnTo>
                    <a:pt x="3670" y="401"/>
                  </a:lnTo>
                  <a:lnTo>
                    <a:pt x="3937" y="268"/>
                  </a:lnTo>
                  <a:cubicBezTo>
                    <a:pt x="3970" y="201"/>
                    <a:pt x="4004" y="167"/>
                    <a:pt x="4037" y="101"/>
                  </a:cubicBezTo>
                  <a:cubicBezTo>
                    <a:pt x="4037" y="34"/>
                    <a:pt x="4037" y="1"/>
                    <a:pt x="4004" y="1"/>
                  </a:cubicBezTo>
                  <a:close/>
                  <a:moveTo>
                    <a:pt x="3370" y="368"/>
                  </a:moveTo>
                  <a:lnTo>
                    <a:pt x="3003" y="568"/>
                  </a:lnTo>
                  <a:cubicBezTo>
                    <a:pt x="2970" y="601"/>
                    <a:pt x="2936" y="668"/>
                    <a:pt x="2903" y="735"/>
                  </a:cubicBezTo>
                  <a:cubicBezTo>
                    <a:pt x="2903" y="768"/>
                    <a:pt x="2903" y="801"/>
                    <a:pt x="2903" y="835"/>
                  </a:cubicBezTo>
                  <a:lnTo>
                    <a:pt x="2936" y="835"/>
                  </a:lnTo>
                  <a:lnTo>
                    <a:pt x="3303" y="601"/>
                  </a:lnTo>
                  <a:cubicBezTo>
                    <a:pt x="3370" y="568"/>
                    <a:pt x="3403" y="501"/>
                    <a:pt x="3403" y="434"/>
                  </a:cubicBezTo>
                  <a:cubicBezTo>
                    <a:pt x="3437" y="368"/>
                    <a:pt x="3403" y="368"/>
                    <a:pt x="3370" y="368"/>
                  </a:cubicBezTo>
                  <a:close/>
                  <a:moveTo>
                    <a:pt x="2636" y="768"/>
                  </a:moveTo>
                  <a:lnTo>
                    <a:pt x="2302" y="968"/>
                  </a:lnTo>
                  <a:cubicBezTo>
                    <a:pt x="2236" y="1035"/>
                    <a:pt x="2202" y="1068"/>
                    <a:pt x="2202" y="1135"/>
                  </a:cubicBezTo>
                  <a:lnTo>
                    <a:pt x="2202" y="1235"/>
                  </a:lnTo>
                  <a:lnTo>
                    <a:pt x="2569" y="1035"/>
                  </a:lnTo>
                  <a:cubicBezTo>
                    <a:pt x="2636" y="968"/>
                    <a:pt x="2669" y="935"/>
                    <a:pt x="2669" y="868"/>
                  </a:cubicBezTo>
                  <a:cubicBezTo>
                    <a:pt x="2703" y="768"/>
                    <a:pt x="2669" y="768"/>
                    <a:pt x="2636" y="768"/>
                  </a:cubicBezTo>
                  <a:close/>
                  <a:moveTo>
                    <a:pt x="1955" y="1188"/>
                  </a:moveTo>
                  <a:cubicBezTo>
                    <a:pt x="1951" y="1188"/>
                    <a:pt x="1944" y="1193"/>
                    <a:pt x="1935" y="1202"/>
                  </a:cubicBezTo>
                  <a:lnTo>
                    <a:pt x="1569" y="1402"/>
                  </a:lnTo>
                  <a:cubicBezTo>
                    <a:pt x="1502" y="1435"/>
                    <a:pt x="1468" y="1502"/>
                    <a:pt x="1468" y="1568"/>
                  </a:cubicBezTo>
                  <a:lnTo>
                    <a:pt x="1468" y="1635"/>
                  </a:lnTo>
                  <a:lnTo>
                    <a:pt x="1502" y="1669"/>
                  </a:lnTo>
                  <a:lnTo>
                    <a:pt x="1869" y="1435"/>
                  </a:lnTo>
                  <a:cubicBezTo>
                    <a:pt x="1902" y="1402"/>
                    <a:pt x="1935" y="1335"/>
                    <a:pt x="1935" y="1268"/>
                  </a:cubicBezTo>
                  <a:cubicBezTo>
                    <a:pt x="1960" y="1219"/>
                    <a:pt x="1966" y="1188"/>
                    <a:pt x="1955" y="1188"/>
                  </a:cubicBezTo>
                  <a:close/>
                  <a:moveTo>
                    <a:pt x="1221" y="1589"/>
                  </a:moveTo>
                  <a:cubicBezTo>
                    <a:pt x="1216" y="1589"/>
                    <a:pt x="1210" y="1593"/>
                    <a:pt x="1202" y="1602"/>
                  </a:cubicBezTo>
                  <a:lnTo>
                    <a:pt x="835" y="1802"/>
                  </a:lnTo>
                  <a:cubicBezTo>
                    <a:pt x="768" y="1869"/>
                    <a:pt x="735" y="1902"/>
                    <a:pt x="735" y="1969"/>
                  </a:cubicBezTo>
                  <a:lnTo>
                    <a:pt x="735" y="2069"/>
                  </a:lnTo>
                  <a:lnTo>
                    <a:pt x="768" y="2069"/>
                  </a:lnTo>
                  <a:lnTo>
                    <a:pt x="1135" y="1869"/>
                  </a:lnTo>
                  <a:cubicBezTo>
                    <a:pt x="1168" y="1802"/>
                    <a:pt x="1202" y="1769"/>
                    <a:pt x="1235" y="1702"/>
                  </a:cubicBezTo>
                  <a:cubicBezTo>
                    <a:pt x="1235" y="1627"/>
                    <a:pt x="1235" y="1589"/>
                    <a:pt x="1221" y="1589"/>
                  </a:cubicBezTo>
                  <a:close/>
                  <a:moveTo>
                    <a:pt x="488" y="2022"/>
                  </a:moveTo>
                  <a:cubicBezTo>
                    <a:pt x="483" y="2022"/>
                    <a:pt x="477" y="2027"/>
                    <a:pt x="468" y="2035"/>
                  </a:cubicBezTo>
                  <a:lnTo>
                    <a:pt x="101" y="2236"/>
                  </a:lnTo>
                  <a:cubicBezTo>
                    <a:pt x="67" y="2269"/>
                    <a:pt x="34" y="2336"/>
                    <a:pt x="1" y="2402"/>
                  </a:cubicBezTo>
                  <a:lnTo>
                    <a:pt x="1" y="2502"/>
                  </a:lnTo>
                  <a:lnTo>
                    <a:pt x="34" y="2502"/>
                  </a:lnTo>
                  <a:lnTo>
                    <a:pt x="401" y="2269"/>
                  </a:lnTo>
                  <a:cubicBezTo>
                    <a:pt x="434" y="2236"/>
                    <a:pt x="468" y="2169"/>
                    <a:pt x="501" y="2102"/>
                  </a:cubicBezTo>
                  <a:cubicBezTo>
                    <a:pt x="501" y="2053"/>
                    <a:pt x="501" y="2022"/>
                    <a:pt x="488" y="2022"/>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3"/>
            <p:cNvSpPr/>
            <p:nvPr/>
          </p:nvSpPr>
          <p:spPr>
            <a:xfrm>
              <a:off x="6521191" y="2926073"/>
              <a:ext cx="7193" cy="11036"/>
            </a:xfrm>
            <a:custGeom>
              <a:rect b="b" l="l" r="r" t="t"/>
              <a:pathLst>
                <a:path extrusionOk="0" h="718" w="468">
                  <a:moveTo>
                    <a:pt x="326" y="0"/>
                  </a:moveTo>
                  <a:cubicBezTo>
                    <a:pt x="298" y="0"/>
                    <a:pt x="267" y="9"/>
                    <a:pt x="234" y="25"/>
                  </a:cubicBezTo>
                  <a:cubicBezTo>
                    <a:pt x="100" y="125"/>
                    <a:pt x="0" y="292"/>
                    <a:pt x="0" y="492"/>
                  </a:cubicBezTo>
                  <a:cubicBezTo>
                    <a:pt x="0" y="642"/>
                    <a:pt x="56" y="717"/>
                    <a:pt x="141" y="717"/>
                  </a:cubicBezTo>
                  <a:cubicBezTo>
                    <a:pt x="169" y="717"/>
                    <a:pt x="200" y="709"/>
                    <a:pt x="234" y="692"/>
                  </a:cubicBezTo>
                  <a:cubicBezTo>
                    <a:pt x="367" y="592"/>
                    <a:pt x="467" y="426"/>
                    <a:pt x="467" y="225"/>
                  </a:cubicBezTo>
                  <a:cubicBezTo>
                    <a:pt x="467" y="75"/>
                    <a:pt x="411" y="0"/>
                    <a:pt x="326" y="0"/>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3"/>
            <p:cNvSpPr/>
            <p:nvPr/>
          </p:nvSpPr>
          <p:spPr>
            <a:xfrm>
              <a:off x="6398646" y="2986631"/>
              <a:ext cx="7193" cy="11420"/>
            </a:xfrm>
            <a:custGeom>
              <a:rect b="b" l="l" r="r" t="t"/>
              <a:pathLst>
                <a:path extrusionOk="0" h="743" w="468">
                  <a:moveTo>
                    <a:pt x="313" y="1"/>
                  </a:moveTo>
                  <a:cubicBezTo>
                    <a:pt x="289" y="1"/>
                    <a:pt x="262" y="8"/>
                    <a:pt x="234" y="21"/>
                  </a:cubicBezTo>
                  <a:cubicBezTo>
                    <a:pt x="68" y="155"/>
                    <a:pt x="1" y="322"/>
                    <a:pt x="1" y="522"/>
                  </a:cubicBezTo>
                  <a:cubicBezTo>
                    <a:pt x="1" y="653"/>
                    <a:pt x="63" y="743"/>
                    <a:pt x="154" y="743"/>
                  </a:cubicBezTo>
                  <a:cubicBezTo>
                    <a:pt x="179" y="743"/>
                    <a:pt x="206" y="736"/>
                    <a:pt x="234" y="722"/>
                  </a:cubicBezTo>
                  <a:cubicBezTo>
                    <a:pt x="368" y="622"/>
                    <a:pt x="468" y="422"/>
                    <a:pt x="468" y="255"/>
                  </a:cubicBezTo>
                  <a:cubicBezTo>
                    <a:pt x="468" y="97"/>
                    <a:pt x="405" y="1"/>
                    <a:pt x="313" y="1"/>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a:off x="6460694" y="3135828"/>
              <a:ext cx="6671" cy="11420"/>
            </a:xfrm>
            <a:custGeom>
              <a:rect b="b" l="l" r="r" t="t"/>
              <a:pathLst>
                <a:path extrusionOk="0" h="743" w="434">
                  <a:moveTo>
                    <a:pt x="279" y="1"/>
                  </a:moveTo>
                  <a:cubicBezTo>
                    <a:pt x="254" y="1"/>
                    <a:pt x="228" y="7"/>
                    <a:pt x="200" y="21"/>
                  </a:cubicBezTo>
                  <a:cubicBezTo>
                    <a:pt x="67" y="155"/>
                    <a:pt x="0" y="322"/>
                    <a:pt x="0" y="488"/>
                  </a:cubicBezTo>
                  <a:cubicBezTo>
                    <a:pt x="0" y="647"/>
                    <a:pt x="63" y="742"/>
                    <a:pt x="138" y="742"/>
                  </a:cubicBezTo>
                  <a:cubicBezTo>
                    <a:pt x="158" y="742"/>
                    <a:pt x="179" y="736"/>
                    <a:pt x="200" y="722"/>
                  </a:cubicBezTo>
                  <a:cubicBezTo>
                    <a:pt x="367" y="588"/>
                    <a:pt x="434" y="422"/>
                    <a:pt x="434" y="255"/>
                  </a:cubicBezTo>
                  <a:cubicBezTo>
                    <a:pt x="434" y="97"/>
                    <a:pt x="371" y="1"/>
                    <a:pt x="279" y="1"/>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3"/>
            <p:cNvSpPr/>
            <p:nvPr/>
          </p:nvSpPr>
          <p:spPr>
            <a:xfrm>
              <a:off x="6605265" y="2864424"/>
              <a:ext cx="13357" cy="26667"/>
            </a:xfrm>
            <a:custGeom>
              <a:rect b="b" l="l" r="r" t="t"/>
              <a:pathLst>
                <a:path extrusionOk="0" h="1735" w="869">
                  <a:moveTo>
                    <a:pt x="468" y="600"/>
                  </a:moveTo>
                  <a:lnTo>
                    <a:pt x="468" y="1101"/>
                  </a:lnTo>
                  <a:lnTo>
                    <a:pt x="234" y="1268"/>
                  </a:lnTo>
                  <a:lnTo>
                    <a:pt x="234" y="1268"/>
                  </a:lnTo>
                  <a:lnTo>
                    <a:pt x="468" y="600"/>
                  </a:lnTo>
                  <a:close/>
                  <a:moveTo>
                    <a:pt x="668" y="0"/>
                  </a:moveTo>
                  <a:lnTo>
                    <a:pt x="568" y="67"/>
                  </a:lnTo>
                  <a:cubicBezTo>
                    <a:pt x="534" y="100"/>
                    <a:pt x="501" y="133"/>
                    <a:pt x="501" y="167"/>
                  </a:cubicBezTo>
                  <a:lnTo>
                    <a:pt x="34" y="1334"/>
                  </a:lnTo>
                  <a:lnTo>
                    <a:pt x="1" y="1401"/>
                  </a:lnTo>
                  <a:cubicBezTo>
                    <a:pt x="1" y="1434"/>
                    <a:pt x="1" y="1468"/>
                    <a:pt x="1" y="1468"/>
                  </a:cubicBezTo>
                  <a:lnTo>
                    <a:pt x="1" y="1635"/>
                  </a:lnTo>
                  <a:cubicBezTo>
                    <a:pt x="1" y="1668"/>
                    <a:pt x="1" y="1668"/>
                    <a:pt x="1" y="1668"/>
                  </a:cubicBezTo>
                  <a:cubicBezTo>
                    <a:pt x="1" y="1685"/>
                    <a:pt x="1" y="1693"/>
                    <a:pt x="5" y="1693"/>
                  </a:cubicBezTo>
                  <a:cubicBezTo>
                    <a:pt x="9" y="1693"/>
                    <a:pt x="17" y="1685"/>
                    <a:pt x="34" y="1668"/>
                  </a:cubicBezTo>
                  <a:lnTo>
                    <a:pt x="501" y="1401"/>
                  </a:lnTo>
                  <a:lnTo>
                    <a:pt x="501" y="1701"/>
                  </a:lnTo>
                  <a:cubicBezTo>
                    <a:pt x="501" y="1701"/>
                    <a:pt x="501" y="1701"/>
                    <a:pt x="501" y="1735"/>
                  </a:cubicBezTo>
                  <a:lnTo>
                    <a:pt x="534" y="1735"/>
                  </a:lnTo>
                  <a:lnTo>
                    <a:pt x="668" y="1668"/>
                  </a:lnTo>
                  <a:cubicBezTo>
                    <a:pt x="668" y="1635"/>
                    <a:pt x="701" y="1635"/>
                    <a:pt x="701" y="1635"/>
                  </a:cubicBezTo>
                  <a:cubicBezTo>
                    <a:pt x="701" y="1601"/>
                    <a:pt x="701" y="1601"/>
                    <a:pt x="701" y="1568"/>
                  </a:cubicBezTo>
                  <a:lnTo>
                    <a:pt x="701" y="1301"/>
                  </a:lnTo>
                  <a:lnTo>
                    <a:pt x="835" y="1201"/>
                  </a:lnTo>
                  <a:cubicBezTo>
                    <a:pt x="868" y="1201"/>
                    <a:pt x="868" y="1168"/>
                    <a:pt x="868" y="1168"/>
                  </a:cubicBezTo>
                  <a:cubicBezTo>
                    <a:pt x="868" y="1168"/>
                    <a:pt x="868" y="1134"/>
                    <a:pt x="868" y="1134"/>
                  </a:cubicBezTo>
                  <a:lnTo>
                    <a:pt x="868" y="967"/>
                  </a:lnTo>
                  <a:cubicBezTo>
                    <a:pt x="868" y="934"/>
                    <a:pt x="868" y="934"/>
                    <a:pt x="868" y="901"/>
                  </a:cubicBezTo>
                  <a:lnTo>
                    <a:pt x="835" y="901"/>
                  </a:lnTo>
                  <a:lnTo>
                    <a:pt x="701" y="1001"/>
                  </a:lnTo>
                  <a:lnTo>
                    <a:pt x="701" y="67"/>
                  </a:lnTo>
                  <a:lnTo>
                    <a:pt x="701"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3"/>
            <p:cNvSpPr/>
            <p:nvPr/>
          </p:nvSpPr>
          <p:spPr>
            <a:xfrm>
              <a:off x="6620143" y="2855694"/>
              <a:ext cx="12834" cy="29249"/>
            </a:xfrm>
            <a:custGeom>
              <a:rect b="b" l="l" r="r" t="t"/>
              <a:pathLst>
                <a:path extrusionOk="0" h="1903" w="835">
                  <a:moveTo>
                    <a:pt x="701" y="1"/>
                  </a:moveTo>
                  <a:lnTo>
                    <a:pt x="134" y="301"/>
                  </a:lnTo>
                  <a:cubicBezTo>
                    <a:pt x="100" y="335"/>
                    <a:pt x="100" y="335"/>
                    <a:pt x="100" y="368"/>
                  </a:cubicBezTo>
                  <a:cubicBezTo>
                    <a:pt x="100" y="368"/>
                    <a:pt x="100" y="401"/>
                    <a:pt x="100" y="401"/>
                  </a:cubicBezTo>
                  <a:lnTo>
                    <a:pt x="67" y="1235"/>
                  </a:lnTo>
                  <a:lnTo>
                    <a:pt x="67" y="1269"/>
                  </a:lnTo>
                  <a:lnTo>
                    <a:pt x="234" y="1202"/>
                  </a:lnTo>
                  <a:cubicBezTo>
                    <a:pt x="234" y="1168"/>
                    <a:pt x="234" y="1168"/>
                    <a:pt x="267" y="1168"/>
                  </a:cubicBezTo>
                  <a:cubicBezTo>
                    <a:pt x="267" y="1135"/>
                    <a:pt x="267" y="1135"/>
                    <a:pt x="300" y="1102"/>
                  </a:cubicBezTo>
                  <a:cubicBezTo>
                    <a:pt x="300" y="1102"/>
                    <a:pt x="300" y="1068"/>
                    <a:pt x="334" y="1068"/>
                  </a:cubicBezTo>
                  <a:lnTo>
                    <a:pt x="400" y="1002"/>
                  </a:lnTo>
                  <a:cubicBezTo>
                    <a:pt x="417" y="985"/>
                    <a:pt x="442" y="977"/>
                    <a:pt x="467" y="977"/>
                  </a:cubicBezTo>
                  <a:cubicBezTo>
                    <a:pt x="492" y="977"/>
                    <a:pt x="517" y="985"/>
                    <a:pt x="534" y="1002"/>
                  </a:cubicBezTo>
                  <a:cubicBezTo>
                    <a:pt x="567" y="1035"/>
                    <a:pt x="601" y="1102"/>
                    <a:pt x="601" y="1168"/>
                  </a:cubicBezTo>
                  <a:cubicBezTo>
                    <a:pt x="601" y="1235"/>
                    <a:pt x="567" y="1302"/>
                    <a:pt x="534" y="1402"/>
                  </a:cubicBezTo>
                  <a:cubicBezTo>
                    <a:pt x="500" y="1435"/>
                    <a:pt x="467" y="1502"/>
                    <a:pt x="400" y="1535"/>
                  </a:cubicBezTo>
                  <a:lnTo>
                    <a:pt x="334" y="1569"/>
                  </a:lnTo>
                  <a:lnTo>
                    <a:pt x="267" y="1569"/>
                  </a:lnTo>
                  <a:cubicBezTo>
                    <a:pt x="267" y="1569"/>
                    <a:pt x="234" y="1569"/>
                    <a:pt x="234" y="1535"/>
                  </a:cubicBezTo>
                  <a:cubicBezTo>
                    <a:pt x="200" y="1502"/>
                    <a:pt x="200" y="1502"/>
                    <a:pt x="200" y="1469"/>
                  </a:cubicBezTo>
                  <a:lnTo>
                    <a:pt x="200" y="1435"/>
                  </a:lnTo>
                  <a:lnTo>
                    <a:pt x="167" y="1435"/>
                  </a:lnTo>
                  <a:lnTo>
                    <a:pt x="67" y="1502"/>
                  </a:lnTo>
                  <a:cubicBezTo>
                    <a:pt x="33" y="1502"/>
                    <a:pt x="33" y="1535"/>
                    <a:pt x="33" y="1535"/>
                  </a:cubicBezTo>
                  <a:cubicBezTo>
                    <a:pt x="0" y="1569"/>
                    <a:pt x="0" y="1569"/>
                    <a:pt x="33" y="1602"/>
                  </a:cubicBezTo>
                  <a:cubicBezTo>
                    <a:pt x="33" y="1635"/>
                    <a:pt x="33" y="1702"/>
                    <a:pt x="67" y="1769"/>
                  </a:cubicBezTo>
                  <a:cubicBezTo>
                    <a:pt x="67" y="1802"/>
                    <a:pt x="100" y="1836"/>
                    <a:pt x="134" y="1869"/>
                  </a:cubicBezTo>
                  <a:cubicBezTo>
                    <a:pt x="167" y="1902"/>
                    <a:pt x="200" y="1902"/>
                    <a:pt x="267" y="1902"/>
                  </a:cubicBezTo>
                  <a:cubicBezTo>
                    <a:pt x="300" y="1869"/>
                    <a:pt x="367" y="1869"/>
                    <a:pt x="434" y="1836"/>
                  </a:cubicBezTo>
                  <a:cubicBezTo>
                    <a:pt x="500" y="1802"/>
                    <a:pt x="534" y="1736"/>
                    <a:pt x="601" y="1702"/>
                  </a:cubicBezTo>
                  <a:cubicBezTo>
                    <a:pt x="634" y="1635"/>
                    <a:pt x="667" y="1602"/>
                    <a:pt x="701" y="1535"/>
                  </a:cubicBezTo>
                  <a:cubicBezTo>
                    <a:pt x="767" y="1469"/>
                    <a:pt x="767" y="1369"/>
                    <a:pt x="801" y="1302"/>
                  </a:cubicBezTo>
                  <a:cubicBezTo>
                    <a:pt x="834" y="1202"/>
                    <a:pt x="834" y="1135"/>
                    <a:pt x="834" y="1035"/>
                  </a:cubicBezTo>
                  <a:cubicBezTo>
                    <a:pt x="834" y="968"/>
                    <a:pt x="834" y="868"/>
                    <a:pt x="801" y="802"/>
                  </a:cubicBezTo>
                  <a:cubicBezTo>
                    <a:pt x="801" y="768"/>
                    <a:pt x="767" y="735"/>
                    <a:pt x="734" y="701"/>
                  </a:cubicBezTo>
                  <a:cubicBezTo>
                    <a:pt x="687" y="678"/>
                    <a:pt x="656" y="654"/>
                    <a:pt x="631" y="654"/>
                  </a:cubicBezTo>
                  <a:cubicBezTo>
                    <a:pt x="620" y="654"/>
                    <a:pt x="610" y="658"/>
                    <a:pt x="601" y="668"/>
                  </a:cubicBezTo>
                  <a:cubicBezTo>
                    <a:pt x="534" y="668"/>
                    <a:pt x="467" y="668"/>
                    <a:pt x="434" y="701"/>
                  </a:cubicBezTo>
                  <a:lnTo>
                    <a:pt x="367" y="768"/>
                  </a:lnTo>
                  <a:cubicBezTo>
                    <a:pt x="334" y="768"/>
                    <a:pt x="300" y="802"/>
                    <a:pt x="300" y="835"/>
                  </a:cubicBezTo>
                  <a:lnTo>
                    <a:pt x="300" y="535"/>
                  </a:lnTo>
                  <a:lnTo>
                    <a:pt x="701" y="268"/>
                  </a:lnTo>
                  <a:cubicBezTo>
                    <a:pt x="701" y="268"/>
                    <a:pt x="734" y="268"/>
                    <a:pt x="734" y="234"/>
                  </a:cubicBezTo>
                  <a:cubicBezTo>
                    <a:pt x="734" y="234"/>
                    <a:pt x="734" y="201"/>
                    <a:pt x="734" y="201"/>
                  </a:cubicBezTo>
                  <a:lnTo>
                    <a:pt x="734" y="34"/>
                  </a:lnTo>
                  <a:cubicBezTo>
                    <a:pt x="734" y="1"/>
                    <a:pt x="734" y="1"/>
                    <a:pt x="734"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a:off x="6634498" y="2844428"/>
              <a:ext cx="16922" cy="32815"/>
            </a:xfrm>
            <a:custGeom>
              <a:rect b="b" l="l" r="r" t="t"/>
              <a:pathLst>
                <a:path extrusionOk="0" h="2135" w="1101">
                  <a:moveTo>
                    <a:pt x="300" y="634"/>
                  </a:moveTo>
                  <a:cubicBezTo>
                    <a:pt x="334" y="667"/>
                    <a:pt x="334" y="701"/>
                    <a:pt x="300" y="701"/>
                  </a:cubicBezTo>
                  <a:cubicBezTo>
                    <a:pt x="300" y="734"/>
                    <a:pt x="300" y="734"/>
                    <a:pt x="300" y="734"/>
                  </a:cubicBezTo>
                  <a:lnTo>
                    <a:pt x="300" y="867"/>
                  </a:lnTo>
                  <a:cubicBezTo>
                    <a:pt x="300" y="901"/>
                    <a:pt x="300" y="901"/>
                    <a:pt x="300" y="934"/>
                  </a:cubicBezTo>
                  <a:cubicBezTo>
                    <a:pt x="334" y="967"/>
                    <a:pt x="334" y="1001"/>
                    <a:pt x="300" y="1034"/>
                  </a:cubicBezTo>
                  <a:cubicBezTo>
                    <a:pt x="300" y="1034"/>
                    <a:pt x="267" y="1068"/>
                    <a:pt x="267" y="1101"/>
                  </a:cubicBezTo>
                  <a:lnTo>
                    <a:pt x="200" y="1101"/>
                  </a:lnTo>
                  <a:cubicBezTo>
                    <a:pt x="167" y="1068"/>
                    <a:pt x="167" y="1034"/>
                    <a:pt x="200" y="1001"/>
                  </a:cubicBezTo>
                  <a:cubicBezTo>
                    <a:pt x="200" y="1001"/>
                    <a:pt x="200" y="1001"/>
                    <a:pt x="200" y="967"/>
                  </a:cubicBezTo>
                  <a:lnTo>
                    <a:pt x="200" y="834"/>
                  </a:lnTo>
                  <a:cubicBezTo>
                    <a:pt x="200" y="834"/>
                    <a:pt x="200" y="801"/>
                    <a:pt x="200" y="801"/>
                  </a:cubicBezTo>
                  <a:cubicBezTo>
                    <a:pt x="167" y="767"/>
                    <a:pt x="167" y="734"/>
                    <a:pt x="200" y="701"/>
                  </a:cubicBezTo>
                  <a:cubicBezTo>
                    <a:pt x="200" y="667"/>
                    <a:pt x="234" y="667"/>
                    <a:pt x="267" y="634"/>
                  </a:cubicBezTo>
                  <a:close/>
                  <a:moveTo>
                    <a:pt x="334" y="400"/>
                  </a:moveTo>
                  <a:cubicBezTo>
                    <a:pt x="300" y="400"/>
                    <a:pt x="267" y="434"/>
                    <a:pt x="234" y="434"/>
                  </a:cubicBezTo>
                  <a:cubicBezTo>
                    <a:pt x="200" y="467"/>
                    <a:pt x="167" y="500"/>
                    <a:pt x="134" y="534"/>
                  </a:cubicBezTo>
                  <a:cubicBezTo>
                    <a:pt x="67" y="601"/>
                    <a:pt x="33" y="667"/>
                    <a:pt x="33" y="734"/>
                  </a:cubicBezTo>
                  <a:cubicBezTo>
                    <a:pt x="0" y="801"/>
                    <a:pt x="0" y="834"/>
                    <a:pt x="0" y="867"/>
                  </a:cubicBezTo>
                  <a:lnTo>
                    <a:pt x="0" y="1134"/>
                  </a:lnTo>
                  <a:cubicBezTo>
                    <a:pt x="0" y="1168"/>
                    <a:pt x="0" y="1201"/>
                    <a:pt x="33" y="1234"/>
                  </a:cubicBezTo>
                  <a:cubicBezTo>
                    <a:pt x="33" y="1234"/>
                    <a:pt x="33" y="1268"/>
                    <a:pt x="67" y="1301"/>
                  </a:cubicBezTo>
                  <a:cubicBezTo>
                    <a:pt x="100" y="1301"/>
                    <a:pt x="100" y="1334"/>
                    <a:pt x="134" y="1334"/>
                  </a:cubicBezTo>
                  <a:cubicBezTo>
                    <a:pt x="167" y="1301"/>
                    <a:pt x="200" y="1301"/>
                    <a:pt x="234" y="1301"/>
                  </a:cubicBezTo>
                  <a:cubicBezTo>
                    <a:pt x="267" y="1268"/>
                    <a:pt x="300" y="1234"/>
                    <a:pt x="334" y="1201"/>
                  </a:cubicBezTo>
                  <a:cubicBezTo>
                    <a:pt x="367" y="1168"/>
                    <a:pt x="367" y="1134"/>
                    <a:pt x="400" y="1101"/>
                  </a:cubicBezTo>
                  <a:cubicBezTo>
                    <a:pt x="434" y="1068"/>
                    <a:pt x="434" y="1034"/>
                    <a:pt x="434" y="967"/>
                  </a:cubicBezTo>
                  <a:cubicBezTo>
                    <a:pt x="467" y="934"/>
                    <a:pt x="467" y="901"/>
                    <a:pt x="467" y="867"/>
                  </a:cubicBezTo>
                  <a:lnTo>
                    <a:pt x="467" y="601"/>
                  </a:lnTo>
                  <a:cubicBezTo>
                    <a:pt x="467" y="567"/>
                    <a:pt x="467" y="534"/>
                    <a:pt x="434" y="500"/>
                  </a:cubicBezTo>
                  <a:cubicBezTo>
                    <a:pt x="434" y="467"/>
                    <a:pt x="400" y="400"/>
                    <a:pt x="334" y="400"/>
                  </a:cubicBezTo>
                  <a:close/>
                  <a:moveTo>
                    <a:pt x="967" y="1101"/>
                  </a:moveTo>
                  <a:cubicBezTo>
                    <a:pt x="967" y="1101"/>
                    <a:pt x="967" y="1134"/>
                    <a:pt x="967" y="1168"/>
                  </a:cubicBezTo>
                  <a:lnTo>
                    <a:pt x="967" y="1368"/>
                  </a:lnTo>
                  <a:cubicBezTo>
                    <a:pt x="967" y="1401"/>
                    <a:pt x="967" y="1434"/>
                    <a:pt x="967" y="1501"/>
                  </a:cubicBezTo>
                  <a:cubicBezTo>
                    <a:pt x="934" y="1501"/>
                    <a:pt x="934" y="1535"/>
                    <a:pt x="901" y="1568"/>
                  </a:cubicBezTo>
                  <a:lnTo>
                    <a:pt x="834" y="1568"/>
                  </a:lnTo>
                  <a:cubicBezTo>
                    <a:pt x="834" y="1535"/>
                    <a:pt x="801" y="1501"/>
                    <a:pt x="801" y="1501"/>
                  </a:cubicBezTo>
                  <a:lnTo>
                    <a:pt x="801" y="1434"/>
                  </a:lnTo>
                  <a:lnTo>
                    <a:pt x="801" y="1368"/>
                  </a:lnTo>
                  <a:cubicBezTo>
                    <a:pt x="801" y="1334"/>
                    <a:pt x="801" y="1301"/>
                    <a:pt x="801" y="1301"/>
                  </a:cubicBezTo>
                  <a:lnTo>
                    <a:pt x="801" y="1234"/>
                  </a:lnTo>
                  <a:cubicBezTo>
                    <a:pt x="801" y="1201"/>
                    <a:pt x="834" y="1201"/>
                    <a:pt x="834" y="1168"/>
                  </a:cubicBezTo>
                  <a:cubicBezTo>
                    <a:pt x="834" y="1134"/>
                    <a:pt x="867" y="1101"/>
                    <a:pt x="901" y="1101"/>
                  </a:cubicBezTo>
                  <a:close/>
                  <a:moveTo>
                    <a:pt x="1001" y="867"/>
                  </a:moveTo>
                  <a:cubicBezTo>
                    <a:pt x="967" y="867"/>
                    <a:pt x="934" y="867"/>
                    <a:pt x="901" y="901"/>
                  </a:cubicBezTo>
                  <a:lnTo>
                    <a:pt x="934" y="901"/>
                  </a:lnTo>
                  <a:cubicBezTo>
                    <a:pt x="867" y="901"/>
                    <a:pt x="834" y="934"/>
                    <a:pt x="801" y="967"/>
                  </a:cubicBezTo>
                  <a:cubicBezTo>
                    <a:pt x="767" y="1001"/>
                    <a:pt x="734" y="1034"/>
                    <a:pt x="734" y="1068"/>
                  </a:cubicBezTo>
                  <a:cubicBezTo>
                    <a:pt x="701" y="1101"/>
                    <a:pt x="701" y="1168"/>
                    <a:pt x="701" y="1201"/>
                  </a:cubicBezTo>
                  <a:cubicBezTo>
                    <a:pt x="667" y="1234"/>
                    <a:pt x="667" y="1268"/>
                    <a:pt x="701" y="1301"/>
                  </a:cubicBezTo>
                  <a:lnTo>
                    <a:pt x="701" y="1434"/>
                  </a:lnTo>
                  <a:cubicBezTo>
                    <a:pt x="667" y="1468"/>
                    <a:pt x="667" y="1535"/>
                    <a:pt x="701" y="1568"/>
                  </a:cubicBezTo>
                  <a:cubicBezTo>
                    <a:pt x="667" y="1601"/>
                    <a:pt x="667" y="1635"/>
                    <a:pt x="701" y="1668"/>
                  </a:cubicBezTo>
                  <a:cubicBezTo>
                    <a:pt x="701" y="1701"/>
                    <a:pt x="701" y="1701"/>
                    <a:pt x="734" y="1735"/>
                  </a:cubicBezTo>
                  <a:cubicBezTo>
                    <a:pt x="734" y="1735"/>
                    <a:pt x="767" y="1768"/>
                    <a:pt x="801" y="1768"/>
                  </a:cubicBezTo>
                  <a:cubicBezTo>
                    <a:pt x="834" y="1768"/>
                    <a:pt x="867" y="1735"/>
                    <a:pt x="901" y="1735"/>
                  </a:cubicBezTo>
                  <a:cubicBezTo>
                    <a:pt x="967" y="1668"/>
                    <a:pt x="1034" y="1635"/>
                    <a:pt x="1068" y="1535"/>
                  </a:cubicBezTo>
                  <a:cubicBezTo>
                    <a:pt x="1068" y="1501"/>
                    <a:pt x="1101" y="1468"/>
                    <a:pt x="1101" y="1434"/>
                  </a:cubicBezTo>
                  <a:cubicBezTo>
                    <a:pt x="1101" y="1401"/>
                    <a:pt x="1101" y="1334"/>
                    <a:pt x="1101" y="1301"/>
                  </a:cubicBezTo>
                  <a:lnTo>
                    <a:pt x="1101" y="1168"/>
                  </a:lnTo>
                  <a:cubicBezTo>
                    <a:pt x="1101" y="1134"/>
                    <a:pt x="1101" y="1101"/>
                    <a:pt x="1101" y="1034"/>
                  </a:cubicBezTo>
                  <a:cubicBezTo>
                    <a:pt x="1101" y="1001"/>
                    <a:pt x="1101" y="967"/>
                    <a:pt x="1101" y="967"/>
                  </a:cubicBezTo>
                  <a:cubicBezTo>
                    <a:pt x="1101" y="934"/>
                    <a:pt x="1068" y="901"/>
                    <a:pt x="1068" y="867"/>
                  </a:cubicBezTo>
                  <a:close/>
                  <a:moveTo>
                    <a:pt x="1001" y="0"/>
                  </a:moveTo>
                  <a:lnTo>
                    <a:pt x="901" y="67"/>
                  </a:lnTo>
                  <a:cubicBezTo>
                    <a:pt x="901" y="67"/>
                    <a:pt x="867" y="100"/>
                    <a:pt x="867" y="100"/>
                  </a:cubicBezTo>
                  <a:cubicBezTo>
                    <a:pt x="867" y="100"/>
                    <a:pt x="867" y="134"/>
                    <a:pt x="834" y="134"/>
                  </a:cubicBezTo>
                  <a:lnTo>
                    <a:pt x="100" y="2102"/>
                  </a:lnTo>
                  <a:lnTo>
                    <a:pt x="100" y="2135"/>
                  </a:lnTo>
                  <a:lnTo>
                    <a:pt x="134" y="2135"/>
                  </a:lnTo>
                  <a:lnTo>
                    <a:pt x="200" y="2102"/>
                  </a:lnTo>
                  <a:cubicBezTo>
                    <a:pt x="234" y="2068"/>
                    <a:pt x="234" y="2068"/>
                    <a:pt x="234" y="2068"/>
                  </a:cubicBezTo>
                  <a:cubicBezTo>
                    <a:pt x="267" y="2035"/>
                    <a:pt x="267" y="2035"/>
                    <a:pt x="267" y="2002"/>
                  </a:cubicBezTo>
                  <a:lnTo>
                    <a:pt x="1034" y="33"/>
                  </a:lnTo>
                  <a:lnTo>
                    <a:pt x="1034"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3"/>
            <p:cNvSpPr/>
            <p:nvPr/>
          </p:nvSpPr>
          <p:spPr>
            <a:xfrm>
              <a:off x="6277653" y="3037706"/>
              <a:ext cx="12834" cy="29756"/>
            </a:xfrm>
            <a:custGeom>
              <a:rect b="b" l="l" r="r" t="t"/>
              <a:pathLst>
                <a:path extrusionOk="0" h="1936" w="835">
                  <a:moveTo>
                    <a:pt x="734" y="1"/>
                  </a:moveTo>
                  <a:lnTo>
                    <a:pt x="67" y="401"/>
                  </a:lnTo>
                  <a:cubicBezTo>
                    <a:pt x="34" y="434"/>
                    <a:pt x="34" y="434"/>
                    <a:pt x="34" y="434"/>
                  </a:cubicBezTo>
                  <a:cubicBezTo>
                    <a:pt x="34" y="468"/>
                    <a:pt x="34" y="468"/>
                    <a:pt x="34" y="501"/>
                  </a:cubicBezTo>
                  <a:lnTo>
                    <a:pt x="34" y="668"/>
                  </a:lnTo>
                  <a:cubicBezTo>
                    <a:pt x="34" y="668"/>
                    <a:pt x="34" y="701"/>
                    <a:pt x="34" y="701"/>
                  </a:cubicBezTo>
                  <a:lnTo>
                    <a:pt x="67" y="701"/>
                  </a:lnTo>
                  <a:lnTo>
                    <a:pt x="468" y="468"/>
                  </a:lnTo>
                  <a:lnTo>
                    <a:pt x="468" y="468"/>
                  </a:lnTo>
                  <a:lnTo>
                    <a:pt x="267" y="935"/>
                  </a:lnTo>
                  <a:cubicBezTo>
                    <a:pt x="267" y="935"/>
                    <a:pt x="234" y="968"/>
                    <a:pt x="234" y="968"/>
                  </a:cubicBezTo>
                  <a:cubicBezTo>
                    <a:pt x="234" y="1002"/>
                    <a:pt x="234" y="1002"/>
                    <a:pt x="234" y="1035"/>
                  </a:cubicBezTo>
                  <a:lnTo>
                    <a:pt x="234" y="1202"/>
                  </a:lnTo>
                  <a:cubicBezTo>
                    <a:pt x="234" y="1202"/>
                    <a:pt x="234" y="1235"/>
                    <a:pt x="234" y="1235"/>
                  </a:cubicBezTo>
                  <a:lnTo>
                    <a:pt x="267" y="1235"/>
                  </a:lnTo>
                  <a:lnTo>
                    <a:pt x="401" y="1168"/>
                  </a:lnTo>
                  <a:cubicBezTo>
                    <a:pt x="434" y="1135"/>
                    <a:pt x="501" y="1102"/>
                    <a:pt x="534" y="1102"/>
                  </a:cubicBezTo>
                  <a:cubicBezTo>
                    <a:pt x="601" y="1135"/>
                    <a:pt x="601" y="1168"/>
                    <a:pt x="601" y="1235"/>
                  </a:cubicBezTo>
                  <a:cubicBezTo>
                    <a:pt x="601" y="1302"/>
                    <a:pt x="601" y="1368"/>
                    <a:pt x="534" y="1435"/>
                  </a:cubicBezTo>
                  <a:cubicBezTo>
                    <a:pt x="501" y="1502"/>
                    <a:pt x="468" y="1535"/>
                    <a:pt x="401" y="1569"/>
                  </a:cubicBezTo>
                  <a:lnTo>
                    <a:pt x="301" y="1635"/>
                  </a:lnTo>
                  <a:lnTo>
                    <a:pt x="234" y="1635"/>
                  </a:lnTo>
                  <a:cubicBezTo>
                    <a:pt x="234" y="1635"/>
                    <a:pt x="201" y="1602"/>
                    <a:pt x="201" y="1602"/>
                  </a:cubicBezTo>
                  <a:cubicBezTo>
                    <a:pt x="201" y="1602"/>
                    <a:pt x="167" y="1569"/>
                    <a:pt x="167" y="1569"/>
                  </a:cubicBezTo>
                  <a:lnTo>
                    <a:pt x="167" y="1535"/>
                  </a:lnTo>
                  <a:lnTo>
                    <a:pt x="34" y="1602"/>
                  </a:lnTo>
                  <a:cubicBezTo>
                    <a:pt x="1" y="1602"/>
                    <a:pt x="1" y="1635"/>
                    <a:pt x="1" y="1635"/>
                  </a:cubicBezTo>
                  <a:cubicBezTo>
                    <a:pt x="1" y="1635"/>
                    <a:pt x="1" y="1669"/>
                    <a:pt x="1" y="1702"/>
                  </a:cubicBezTo>
                  <a:cubicBezTo>
                    <a:pt x="1" y="1735"/>
                    <a:pt x="1" y="1769"/>
                    <a:pt x="34" y="1802"/>
                  </a:cubicBezTo>
                  <a:cubicBezTo>
                    <a:pt x="34" y="1869"/>
                    <a:pt x="67" y="1902"/>
                    <a:pt x="101" y="1902"/>
                  </a:cubicBezTo>
                  <a:cubicBezTo>
                    <a:pt x="167" y="1936"/>
                    <a:pt x="201" y="1936"/>
                    <a:pt x="234" y="1936"/>
                  </a:cubicBezTo>
                  <a:cubicBezTo>
                    <a:pt x="301" y="1936"/>
                    <a:pt x="367" y="1902"/>
                    <a:pt x="434" y="1869"/>
                  </a:cubicBezTo>
                  <a:cubicBezTo>
                    <a:pt x="501" y="1835"/>
                    <a:pt x="534" y="1802"/>
                    <a:pt x="601" y="1735"/>
                  </a:cubicBezTo>
                  <a:cubicBezTo>
                    <a:pt x="634" y="1702"/>
                    <a:pt x="701" y="1635"/>
                    <a:pt x="734" y="1569"/>
                  </a:cubicBezTo>
                  <a:cubicBezTo>
                    <a:pt x="768" y="1502"/>
                    <a:pt x="801" y="1435"/>
                    <a:pt x="801" y="1335"/>
                  </a:cubicBezTo>
                  <a:cubicBezTo>
                    <a:pt x="834" y="1268"/>
                    <a:pt x="834" y="1202"/>
                    <a:pt x="834" y="1102"/>
                  </a:cubicBezTo>
                  <a:cubicBezTo>
                    <a:pt x="834" y="1068"/>
                    <a:pt x="834" y="1002"/>
                    <a:pt x="834" y="935"/>
                  </a:cubicBezTo>
                  <a:cubicBezTo>
                    <a:pt x="801" y="901"/>
                    <a:pt x="801" y="868"/>
                    <a:pt x="768" y="835"/>
                  </a:cubicBezTo>
                  <a:cubicBezTo>
                    <a:pt x="734" y="801"/>
                    <a:pt x="701" y="801"/>
                    <a:pt x="668" y="801"/>
                  </a:cubicBezTo>
                  <a:lnTo>
                    <a:pt x="534" y="801"/>
                  </a:lnTo>
                  <a:lnTo>
                    <a:pt x="768" y="334"/>
                  </a:lnTo>
                  <a:lnTo>
                    <a:pt x="768" y="268"/>
                  </a:lnTo>
                  <a:cubicBezTo>
                    <a:pt x="768" y="268"/>
                    <a:pt x="768" y="234"/>
                    <a:pt x="768" y="201"/>
                  </a:cubicBezTo>
                  <a:lnTo>
                    <a:pt x="768" y="34"/>
                  </a:lnTo>
                  <a:cubicBezTo>
                    <a:pt x="768" y="34"/>
                    <a:pt x="768" y="34"/>
                    <a:pt x="768"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3"/>
            <p:cNvSpPr/>
            <p:nvPr/>
          </p:nvSpPr>
          <p:spPr>
            <a:xfrm>
              <a:off x="6292516" y="3030528"/>
              <a:ext cx="12834" cy="28219"/>
            </a:xfrm>
            <a:custGeom>
              <a:rect b="b" l="l" r="r" t="t"/>
              <a:pathLst>
                <a:path extrusionOk="0" h="1836" w="835">
                  <a:moveTo>
                    <a:pt x="530" y="343"/>
                  </a:moveTo>
                  <a:cubicBezTo>
                    <a:pt x="560" y="343"/>
                    <a:pt x="585" y="351"/>
                    <a:pt x="601" y="368"/>
                  </a:cubicBezTo>
                  <a:cubicBezTo>
                    <a:pt x="635" y="434"/>
                    <a:pt x="635" y="535"/>
                    <a:pt x="635" y="601"/>
                  </a:cubicBezTo>
                  <a:lnTo>
                    <a:pt x="635" y="801"/>
                  </a:lnTo>
                  <a:lnTo>
                    <a:pt x="635" y="1002"/>
                  </a:lnTo>
                  <a:cubicBezTo>
                    <a:pt x="635" y="1102"/>
                    <a:pt x="635" y="1202"/>
                    <a:pt x="601" y="1302"/>
                  </a:cubicBezTo>
                  <a:cubicBezTo>
                    <a:pt x="568" y="1368"/>
                    <a:pt x="501" y="1435"/>
                    <a:pt x="435" y="1469"/>
                  </a:cubicBezTo>
                  <a:cubicBezTo>
                    <a:pt x="406" y="1497"/>
                    <a:pt x="384" y="1507"/>
                    <a:pt x="365" y="1507"/>
                  </a:cubicBezTo>
                  <a:cubicBezTo>
                    <a:pt x="340" y="1507"/>
                    <a:pt x="320" y="1488"/>
                    <a:pt x="301" y="1469"/>
                  </a:cubicBezTo>
                  <a:cubicBezTo>
                    <a:pt x="234" y="1402"/>
                    <a:pt x="234" y="1335"/>
                    <a:pt x="234" y="1235"/>
                  </a:cubicBezTo>
                  <a:lnTo>
                    <a:pt x="234" y="1035"/>
                  </a:lnTo>
                  <a:lnTo>
                    <a:pt x="234" y="835"/>
                  </a:lnTo>
                  <a:cubicBezTo>
                    <a:pt x="234" y="735"/>
                    <a:pt x="268" y="635"/>
                    <a:pt x="301" y="535"/>
                  </a:cubicBezTo>
                  <a:cubicBezTo>
                    <a:pt x="301" y="468"/>
                    <a:pt x="368" y="401"/>
                    <a:pt x="435" y="368"/>
                  </a:cubicBezTo>
                  <a:cubicBezTo>
                    <a:pt x="468" y="351"/>
                    <a:pt x="501" y="343"/>
                    <a:pt x="530" y="343"/>
                  </a:cubicBezTo>
                  <a:close/>
                  <a:moveTo>
                    <a:pt x="601" y="1"/>
                  </a:moveTo>
                  <a:cubicBezTo>
                    <a:pt x="535" y="1"/>
                    <a:pt x="468" y="34"/>
                    <a:pt x="435" y="68"/>
                  </a:cubicBezTo>
                  <a:cubicBezTo>
                    <a:pt x="334" y="101"/>
                    <a:pt x="301" y="168"/>
                    <a:pt x="234" y="234"/>
                  </a:cubicBezTo>
                  <a:cubicBezTo>
                    <a:pt x="168" y="301"/>
                    <a:pt x="134" y="368"/>
                    <a:pt x="101" y="434"/>
                  </a:cubicBezTo>
                  <a:cubicBezTo>
                    <a:pt x="68" y="501"/>
                    <a:pt x="34" y="601"/>
                    <a:pt x="34" y="668"/>
                  </a:cubicBezTo>
                  <a:cubicBezTo>
                    <a:pt x="34" y="768"/>
                    <a:pt x="1" y="868"/>
                    <a:pt x="1" y="968"/>
                  </a:cubicBezTo>
                  <a:lnTo>
                    <a:pt x="1" y="1368"/>
                  </a:lnTo>
                  <a:cubicBezTo>
                    <a:pt x="1" y="1435"/>
                    <a:pt x="34" y="1535"/>
                    <a:pt x="34" y="1602"/>
                  </a:cubicBezTo>
                  <a:cubicBezTo>
                    <a:pt x="34" y="1669"/>
                    <a:pt x="68" y="1735"/>
                    <a:pt x="101" y="1769"/>
                  </a:cubicBezTo>
                  <a:cubicBezTo>
                    <a:pt x="134" y="1802"/>
                    <a:pt x="168" y="1835"/>
                    <a:pt x="234" y="1835"/>
                  </a:cubicBezTo>
                  <a:cubicBezTo>
                    <a:pt x="301" y="1835"/>
                    <a:pt x="368" y="1802"/>
                    <a:pt x="435" y="1769"/>
                  </a:cubicBezTo>
                  <a:cubicBezTo>
                    <a:pt x="501" y="1735"/>
                    <a:pt x="568" y="1669"/>
                    <a:pt x="601" y="1602"/>
                  </a:cubicBezTo>
                  <a:cubicBezTo>
                    <a:pt x="668" y="1535"/>
                    <a:pt x="701" y="1469"/>
                    <a:pt x="735" y="1402"/>
                  </a:cubicBezTo>
                  <a:cubicBezTo>
                    <a:pt x="768" y="1335"/>
                    <a:pt x="801" y="1235"/>
                    <a:pt x="801" y="1168"/>
                  </a:cubicBezTo>
                  <a:cubicBezTo>
                    <a:pt x="835" y="1068"/>
                    <a:pt x="835" y="1002"/>
                    <a:pt x="835" y="901"/>
                  </a:cubicBezTo>
                  <a:cubicBezTo>
                    <a:pt x="835" y="868"/>
                    <a:pt x="835" y="835"/>
                    <a:pt x="835" y="801"/>
                  </a:cubicBezTo>
                  <a:lnTo>
                    <a:pt x="835" y="568"/>
                  </a:lnTo>
                  <a:cubicBezTo>
                    <a:pt x="835" y="535"/>
                    <a:pt x="835" y="501"/>
                    <a:pt x="835" y="468"/>
                  </a:cubicBezTo>
                  <a:cubicBezTo>
                    <a:pt x="835" y="401"/>
                    <a:pt x="835" y="301"/>
                    <a:pt x="801" y="234"/>
                  </a:cubicBezTo>
                  <a:cubicBezTo>
                    <a:pt x="801" y="168"/>
                    <a:pt x="768" y="101"/>
                    <a:pt x="735" y="68"/>
                  </a:cubicBezTo>
                  <a:cubicBezTo>
                    <a:pt x="701" y="34"/>
                    <a:pt x="668" y="1"/>
                    <a:pt x="601"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3"/>
            <p:cNvSpPr/>
            <p:nvPr/>
          </p:nvSpPr>
          <p:spPr>
            <a:xfrm>
              <a:off x="6307901" y="3018232"/>
              <a:ext cx="16938" cy="32830"/>
            </a:xfrm>
            <a:custGeom>
              <a:rect b="b" l="l" r="r" t="t"/>
              <a:pathLst>
                <a:path extrusionOk="0" h="2136" w="1102">
                  <a:moveTo>
                    <a:pt x="301" y="634"/>
                  </a:moveTo>
                  <a:cubicBezTo>
                    <a:pt x="301" y="667"/>
                    <a:pt x="301" y="667"/>
                    <a:pt x="301" y="701"/>
                  </a:cubicBezTo>
                  <a:lnTo>
                    <a:pt x="301" y="934"/>
                  </a:lnTo>
                  <a:cubicBezTo>
                    <a:pt x="301" y="934"/>
                    <a:pt x="301" y="968"/>
                    <a:pt x="301" y="1001"/>
                  </a:cubicBezTo>
                  <a:cubicBezTo>
                    <a:pt x="267" y="1034"/>
                    <a:pt x="267" y="1068"/>
                    <a:pt x="234" y="1068"/>
                  </a:cubicBezTo>
                  <a:lnTo>
                    <a:pt x="167" y="1068"/>
                  </a:lnTo>
                  <a:cubicBezTo>
                    <a:pt x="167" y="1068"/>
                    <a:pt x="167" y="1034"/>
                    <a:pt x="167" y="1001"/>
                  </a:cubicBezTo>
                  <a:lnTo>
                    <a:pt x="167" y="968"/>
                  </a:lnTo>
                  <a:lnTo>
                    <a:pt x="167" y="834"/>
                  </a:lnTo>
                  <a:lnTo>
                    <a:pt x="167" y="801"/>
                  </a:lnTo>
                  <a:cubicBezTo>
                    <a:pt x="167" y="767"/>
                    <a:pt x="167" y="734"/>
                    <a:pt x="167" y="701"/>
                  </a:cubicBezTo>
                  <a:cubicBezTo>
                    <a:pt x="167" y="667"/>
                    <a:pt x="201" y="634"/>
                    <a:pt x="234" y="634"/>
                  </a:cubicBezTo>
                  <a:close/>
                  <a:moveTo>
                    <a:pt x="301" y="401"/>
                  </a:moveTo>
                  <a:cubicBezTo>
                    <a:pt x="267" y="401"/>
                    <a:pt x="234" y="401"/>
                    <a:pt x="201" y="434"/>
                  </a:cubicBezTo>
                  <a:cubicBezTo>
                    <a:pt x="167" y="467"/>
                    <a:pt x="134" y="467"/>
                    <a:pt x="101" y="501"/>
                  </a:cubicBezTo>
                  <a:cubicBezTo>
                    <a:pt x="101" y="534"/>
                    <a:pt x="67" y="601"/>
                    <a:pt x="34" y="634"/>
                  </a:cubicBezTo>
                  <a:cubicBezTo>
                    <a:pt x="34" y="667"/>
                    <a:pt x="1" y="701"/>
                    <a:pt x="1" y="734"/>
                  </a:cubicBezTo>
                  <a:cubicBezTo>
                    <a:pt x="1" y="767"/>
                    <a:pt x="1" y="834"/>
                    <a:pt x="1" y="868"/>
                  </a:cubicBezTo>
                  <a:lnTo>
                    <a:pt x="1" y="1001"/>
                  </a:lnTo>
                  <a:cubicBezTo>
                    <a:pt x="1" y="1034"/>
                    <a:pt x="1" y="1068"/>
                    <a:pt x="1" y="1101"/>
                  </a:cubicBezTo>
                  <a:cubicBezTo>
                    <a:pt x="1" y="1134"/>
                    <a:pt x="1" y="1201"/>
                    <a:pt x="1" y="1201"/>
                  </a:cubicBezTo>
                  <a:cubicBezTo>
                    <a:pt x="1" y="1234"/>
                    <a:pt x="34" y="1268"/>
                    <a:pt x="34" y="1301"/>
                  </a:cubicBezTo>
                  <a:lnTo>
                    <a:pt x="101" y="1301"/>
                  </a:lnTo>
                  <a:cubicBezTo>
                    <a:pt x="134" y="1301"/>
                    <a:pt x="167" y="1301"/>
                    <a:pt x="201" y="1268"/>
                  </a:cubicBezTo>
                  <a:cubicBezTo>
                    <a:pt x="234" y="1268"/>
                    <a:pt x="267" y="1234"/>
                    <a:pt x="301" y="1201"/>
                  </a:cubicBezTo>
                  <a:cubicBezTo>
                    <a:pt x="334" y="1168"/>
                    <a:pt x="368" y="1134"/>
                    <a:pt x="368" y="1101"/>
                  </a:cubicBezTo>
                  <a:cubicBezTo>
                    <a:pt x="401" y="1068"/>
                    <a:pt x="401" y="1001"/>
                    <a:pt x="434" y="968"/>
                  </a:cubicBezTo>
                  <a:lnTo>
                    <a:pt x="434" y="868"/>
                  </a:lnTo>
                  <a:lnTo>
                    <a:pt x="434" y="734"/>
                  </a:lnTo>
                  <a:lnTo>
                    <a:pt x="434" y="601"/>
                  </a:lnTo>
                  <a:cubicBezTo>
                    <a:pt x="434" y="567"/>
                    <a:pt x="434" y="534"/>
                    <a:pt x="434" y="501"/>
                  </a:cubicBezTo>
                  <a:cubicBezTo>
                    <a:pt x="401" y="467"/>
                    <a:pt x="401" y="434"/>
                    <a:pt x="368" y="434"/>
                  </a:cubicBezTo>
                  <a:cubicBezTo>
                    <a:pt x="368" y="401"/>
                    <a:pt x="334" y="401"/>
                    <a:pt x="301" y="401"/>
                  </a:cubicBezTo>
                  <a:close/>
                  <a:moveTo>
                    <a:pt x="935" y="1068"/>
                  </a:moveTo>
                  <a:cubicBezTo>
                    <a:pt x="935" y="1101"/>
                    <a:pt x="968" y="1134"/>
                    <a:pt x="968" y="1134"/>
                  </a:cubicBezTo>
                  <a:cubicBezTo>
                    <a:pt x="968" y="1168"/>
                    <a:pt x="968" y="1168"/>
                    <a:pt x="968" y="1201"/>
                  </a:cubicBezTo>
                  <a:lnTo>
                    <a:pt x="968" y="1268"/>
                  </a:lnTo>
                  <a:lnTo>
                    <a:pt x="968" y="1335"/>
                  </a:lnTo>
                  <a:cubicBezTo>
                    <a:pt x="968" y="1335"/>
                    <a:pt x="968" y="1335"/>
                    <a:pt x="968" y="1368"/>
                  </a:cubicBezTo>
                  <a:cubicBezTo>
                    <a:pt x="935" y="1401"/>
                    <a:pt x="935" y="1435"/>
                    <a:pt x="935" y="1435"/>
                  </a:cubicBezTo>
                  <a:cubicBezTo>
                    <a:pt x="935" y="1468"/>
                    <a:pt x="901" y="1501"/>
                    <a:pt x="868" y="1535"/>
                  </a:cubicBezTo>
                  <a:lnTo>
                    <a:pt x="801" y="1535"/>
                  </a:lnTo>
                  <a:cubicBezTo>
                    <a:pt x="801" y="1501"/>
                    <a:pt x="801" y="1468"/>
                    <a:pt x="801" y="1468"/>
                  </a:cubicBezTo>
                  <a:lnTo>
                    <a:pt x="801" y="1234"/>
                  </a:lnTo>
                  <a:cubicBezTo>
                    <a:pt x="801" y="1201"/>
                    <a:pt x="801" y="1168"/>
                    <a:pt x="801" y="1134"/>
                  </a:cubicBezTo>
                  <a:cubicBezTo>
                    <a:pt x="835" y="1101"/>
                    <a:pt x="835" y="1101"/>
                    <a:pt x="868" y="1068"/>
                  </a:cubicBezTo>
                  <a:close/>
                  <a:moveTo>
                    <a:pt x="968" y="834"/>
                  </a:moveTo>
                  <a:cubicBezTo>
                    <a:pt x="935" y="834"/>
                    <a:pt x="901" y="868"/>
                    <a:pt x="868" y="868"/>
                  </a:cubicBezTo>
                  <a:cubicBezTo>
                    <a:pt x="835" y="901"/>
                    <a:pt x="801" y="934"/>
                    <a:pt x="768" y="968"/>
                  </a:cubicBezTo>
                  <a:cubicBezTo>
                    <a:pt x="734" y="1001"/>
                    <a:pt x="734" y="1034"/>
                    <a:pt x="701" y="1068"/>
                  </a:cubicBezTo>
                  <a:cubicBezTo>
                    <a:pt x="701" y="1101"/>
                    <a:pt x="668" y="1134"/>
                    <a:pt x="668" y="1168"/>
                  </a:cubicBezTo>
                  <a:lnTo>
                    <a:pt x="668" y="1301"/>
                  </a:lnTo>
                  <a:lnTo>
                    <a:pt x="668" y="1435"/>
                  </a:lnTo>
                  <a:lnTo>
                    <a:pt x="668" y="1568"/>
                  </a:lnTo>
                  <a:cubicBezTo>
                    <a:pt x="668" y="1601"/>
                    <a:pt x="668" y="1635"/>
                    <a:pt x="668" y="1668"/>
                  </a:cubicBezTo>
                  <a:cubicBezTo>
                    <a:pt x="668" y="1701"/>
                    <a:pt x="701" y="1701"/>
                    <a:pt x="701" y="1735"/>
                  </a:cubicBezTo>
                  <a:cubicBezTo>
                    <a:pt x="734" y="1735"/>
                    <a:pt x="734" y="1768"/>
                    <a:pt x="768" y="1768"/>
                  </a:cubicBezTo>
                  <a:cubicBezTo>
                    <a:pt x="801" y="1768"/>
                    <a:pt x="835" y="1735"/>
                    <a:pt x="868" y="1735"/>
                  </a:cubicBezTo>
                  <a:cubicBezTo>
                    <a:pt x="901" y="1701"/>
                    <a:pt x="935" y="1668"/>
                    <a:pt x="968" y="1635"/>
                  </a:cubicBezTo>
                  <a:cubicBezTo>
                    <a:pt x="1001" y="1601"/>
                    <a:pt x="1035" y="1568"/>
                    <a:pt x="1035" y="1535"/>
                  </a:cubicBezTo>
                  <a:cubicBezTo>
                    <a:pt x="1068" y="1501"/>
                    <a:pt x="1068" y="1468"/>
                    <a:pt x="1068" y="1435"/>
                  </a:cubicBezTo>
                  <a:cubicBezTo>
                    <a:pt x="1068" y="1368"/>
                    <a:pt x="1068" y="1335"/>
                    <a:pt x="1068" y="1301"/>
                  </a:cubicBezTo>
                  <a:lnTo>
                    <a:pt x="1068" y="1168"/>
                  </a:lnTo>
                  <a:lnTo>
                    <a:pt x="1068" y="1034"/>
                  </a:lnTo>
                  <a:cubicBezTo>
                    <a:pt x="1101" y="1001"/>
                    <a:pt x="1101" y="968"/>
                    <a:pt x="1068" y="934"/>
                  </a:cubicBezTo>
                  <a:cubicBezTo>
                    <a:pt x="1068" y="901"/>
                    <a:pt x="1068" y="901"/>
                    <a:pt x="1035" y="868"/>
                  </a:cubicBezTo>
                  <a:cubicBezTo>
                    <a:pt x="1035" y="868"/>
                    <a:pt x="1001" y="834"/>
                    <a:pt x="968" y="834"/>
                  </a:cubicBezTo>
                  <a:close/>
                  <a:moveTo>
                    <a:pt x="968" y="0"/>
                  </a:moveTo>
                  <a:lnTo>
                    <a:pt x="868" y="67"/>
                  </a:lnTo>
                  <a:cubicBezTo>
                    <a:pt x="868" y="67"/>
                    <a:pt x="835" y="67"/>
                    <a:pt x="835" y="100"/>
                  </a:cubicBezTo>
                  <a:lnTo>
                    <a:pt x="835" y="134"/>
                  </a:lnTo>
                  <a:lnTo>
                    <a:pt x="67" y="2102"/>
                  </a:lnTo>
                  <a:cubicBezTo>
                    <a:pt x="67" y="2135"/>
                    <a:pt x="34" y="2135"/>
                    <a:pt x="67" y="2135"/>
                  </a:cubicBezTo>
                  <a:lnTo>
                    <a:pt x="101" y="2135"/>
                  </a:lnTo>
                  <a:lnTo>
                    <a:pt x="201" y="2068"/>
                  </a:lnTo>
                  <a:cubicBezTo>
                    <a:pt x="201" y="2068"/>
                    <a:pt x="201" y="2068"/>
                    <a:pt x="234" y="2035"/>
                  </a:cubicBezTo>
                  <a:lnTo>
                    <a:pt x="234" y="2002"/>
                  </a:lnTo>
                  <a:lnTo>
                    <a:pt x="1001" y="34"/>
                  </a:lnTo>
                  <a:cubicBezTo>
                    <a:pt x="1001" y="34"/>
                    <a:pt x="1001" y="34"/>
                    <a:pt x="1001"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3"/>
            <p:cNvSpPr/>
            <p:nvPr/>
          </p:nvSpPr>
          <p:spPr>
            <a:xfrm>
              <a:off x="6277653" y="3037706"/>
              <a:ext cx="12834" cy="29756"/>
            </a:xfrm>
            <a:custGeom>
              <a:rect b="b" l="l" r="r" t="t"/>
              <a:pathLst>
                <a:path extrusionOk="0" h="1936" w="835">
                  <a:moveTo>
                    <a:pt x="734" y="1"/>
                  </a:moveTo>
                  <a:lnTo>
                    <a:pt x="67" y="401"/>
                  </a:lnTo>
                  <a:cubicBezTo>
                    <a:pt x="34" y="434"/>
                    <a:pt x="34" y="434"/>
                    <a:pt x="34" y="434"/>
                  </a:cubicBezTo>
                  <a:cubicBezTo>
                    <a:pt x="34" y="468"/>
                    <a:pt x="34" y="468"/>
                    <a:pt x="34" y="501"/>
                  </a:cubicBezTo>
                  <a:lnTo>
                    <a:pt x="34" y="668"/>
                  </a:lnTo>
                  <a:cubicBezTo>
                    <a:pt x="34" y="668"/>
                    <a:pt x="34" y="701"/>
                    <a:pt x="34" y="701"/>
                  </a:cubicBezTo>
                  <a:lnTo>
                    <a:pt x="67" y="701"/>
                  </a:lnTo>
                  <a:lnTo>
                    <a:pt x="468" y="468"/>
                  </a:lnTo>
                  <a:lnTo>
                    <a:pt x="468" y="468"/>
                  </a:lnTo>
                  <a:lnTo>
                    <a:pt x="267" y="935"/>
                  </a:lnTo>
                  <a:cubicBezTo>
                    <a:pt x="267" y="935"/>
                    <a:pt x="234" y="968"/>
                    <a:pt x="234" y="968"/>
                  </a:cubicBezTo>
                  <a:cubicBezTo>
                    <a:pt x="234" y="1002"/>
                    <a:pt x="234" y="1002"/>
                    <a:pt x="234" y="1035"/>
                  </a:cubicBezTo>
                  <a:lnTo>
                    <a:pt x="234" y="1202"/>
                  </a:lnTo>
                  <a:cubicBezTo>
                    <a:pt x="234" y="1202"/>
                    <a:pt x="234" y="1235"/>
                    <a:pt x="234" y="1235"/>
                  </a:cubicBezTo>
                  <a:lnTo>
                    <a:pt x="267" y="1235"/>
                  </a:lnTo>
                  <a:lnTo>
                    <a:pt x="401" y="1168"/>
                  </a:lnTo>
                  <a:cubicBezTo>
                    <a:pt x="434" y="1135"/>
                    <a:pt x="501" y="1102"/>
                    <a:pt x="534" y="1102"/>
                  </a:cubicBezTo>
                  <a:cubicBezTo>
                    <a:pt x="601" y="1135"/>
                    <a:pt x="601" y="1168"/>
                    <a:pt x="601" y="1235"/>
                  </a:cubicBezTo>
                  <a:cubicBezTo>
                    <a:pt x="601" y="1302"/>
                    <a:pt x="601" y="1368"/>
                    <a:pt x="534" y="1435"/>
                  </a:cubicBezTo>
                  <a:cubicBezTo>
                    <a:pt x="501" y="1502"/>
                    <a:pt x="468" y="1535"/>
                    <a:pt x="401" y="1569"/>
                  </a:cubicBezTo>
                  <a:lnTo>
                    <a:pt x="301" y="1635"/>
                  </a:lnTo>
                  <a:lnTo>
                    <a:pt x="234" y="1635"/>
                  </a:lnTo>
                  <a:cubicBezTo>
                    <a:pt x="234" y="1635"/>
                    <a:pt x="201" y="1602"/>
                    <a:pt x="201" y="1602"/>
                  </a:cubicBezTo>
                  <a:cubicBezTo>
                    <a:pt x="201" y="1602"/>
                    <a:pt x="167" y="1569"/>
                    <a:pt x="167" y="1569"/>
                  </a:cubicBezTo>
                  <a:lnTo>
                    <a:pt x="167" y="1535"/>
                  </a:lnTo>
                  <a:lnTo>
                    <a:pt x="34" y="1602"/>
                  </a:lnTo>
                  <a:cubicBezTo>
                    <a:pt x="1" y="1602"/>
                    <a:pt x="1" y="1635"/>
                    <a:pt x="1" y="1635"/>
                  </a:cubicBezTo>
                  <a:cubicBezTo>
                    <a:pt x="1" y="1635"/>
                    <a:pt x="1" y="1669"/>
                    <a:pt x="1" y="1702"/>
                  </a:cubicBezTo>
                  <a:cubicBezTo>
                    <a:pt x="1" y="1735"/>
                    <a:pt x="1" y="1769"/>
                    <a:pt x="34" y="1802"/>
                  </a:cubicBezTo>
                  <a:cubicBezTo>
                    <a:pt x="34" y="1869"/>
                    <a:pt x="67" y="1902"/>
                    <a:pt x="101" y="1902"/>
                  </a:cubicBezTo>
                  <a:cubicBezTo>
                    <a:pt x="167" y="1936"/>
                    <a:pt x="201" y="1936"/>
                    <a:pt x="234" y="1936"/>
                  </a:cubicBezTo>
                  <a:cubicBezTo>
                    <a:pt x="301" y="1936"/>
                    <a:pt x="367" y="1902"/>
                    <a:pt x="434" y="1869"/>
                  </a:cubicBezTo>
                  <a:cubicBezTo>
                    <a:pt x="501" y="1835"/>
                    <a:pt x="534" y="1802"/>
                    <a:pt x="601" y="1735"/>
                  </a:cubicBezTo>
                  <a:cubicBezTo>
                    <a:pt x="634" y="1702"/>
                    <a:pt x="701" y="1635"/>
                    <a:pt x="734" y="1569"/>
                  </a:cubicBezTo>
                  <a:cubicBezTo>
                    <a:pt x="768" y="1502"/>
                    <a:pt x="801" y="1435"/>
                    <a:pt x="801" y="1335"/>
                  </a:cubicBezTo>
                  <a:cubicBezTo>
                    <a:pt x="834" y="1268"/>
                    <a:pt x="834" y="1202"/>
                    <a:pt x="834" y="1102"/>
                  </a:cubicBezTo>
                  <a:cubicBezTo>
                    <a:pt x="834" y="1068"/>
                    <a:pt x="834" y="1002"/>
                    <a:pt x="834" y="935"/>
                  </a:cubicBezTo>
                  <a:cubicBezTo>
                    <a:pt x="801" y="901"/>
                    <a:pt x="801" y="868"/>
                    <a:pt x="768" y="835"/>
                  </a:cubicBezTo>
                  <a:cubicBezTo>
                    <a:pt x="734" y="801"/>
                    <a:pt x="701" y="801"/>
                    <a:pt x="668" y="801"/>
                  </a:cubicBezTo>
                  <a:lnTo>
                    <a:pt x="534" y="801"/>
                  </a:lnTo>
                  <a:lnTo>
                    <a:pt x="768" y="334"/>
                  </a:lnTo>
                  <a:lnTo>
                    <a:pt x="768" y="268"/>
                  </a:lnTo>
                  <a:cubicBezTo>
                    <a:pt x="768" y="268"/>
                    <a:pt x="768" y="234"/>
                    <a:pt x="768" y="201"/>
                  </a:cubicBezTo>
                  <a:lnTo>
                    <a:pt x="768" y="34"/>
                  </a:lnTo>
                  <a:cubicBezTo>
                    <a:pt x="768" y="34"/>
                    <a:pt x="768" y="34"/>
                    <a:pt x="768"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a:off x="6292516" y="3030528"/>
              <a:ext cx="12834" cy="28219"/>
            </a:xfrm>
            <a:custGeom>
              <a:rect b="b" l="l" r="r" t="t"/>
              <a:pathLst>
                <a:path extrusionOk="0" h="1836" w="835">
                  <a:moveTo>
                    <a:pt x="530" y="343"/>
                  </a:moveTo>
                  <a:cubicBezTo>
                    <a:pt x="560" y="343"/>
                    <a:pt x="585" y="351"/>
                    <a:pt x="601" y="368"/>
                  </a:cubicBezTo>
                  <a:cubicBezTo>
                    <a:pt x="635" y="434"/>
                    <a:pt x="635" y="535"/>
                    <a:pt x="635" y="601"/>
                  </a:cubicBezTo>
                  <a:lnTo>
                    <a:pt x="635" y="801"/>
                  </a:lnTo>
                  <a:lnTo>
                    <a:pt x="635" y="1002"/>
                  </a:lnTo>
                  <a:cubicBezTo>
                    <a:pt x="635" y="1102"/>
                    <a:pt x="635" y="1202"/>
                    <a:pt x="601" y="1302"/>
                  </a:cubicBezTo>
                  <a:cubicBezTo>
                    <a:pt x="568" y="1368"/>
                    <a:pt x="501" y="1435"/>
                    <a:pt x="435" y="1469"/>
                  </a:cubicBezTo>
                  <a:cubicBezTo>
                    <a:pt x="406" y="1497"/>
                    <a:pt x="384" y="1507"/>
                    <a:pt x="365" y="1507"/>
                  </a:cubicBezTo>
                  <a:cubicBezTo>
                    <a:pt x="340" y="1507"/>
                    <a:pt x="320" y="1488"/>
                    <a:pt x="301" y="1469"/>
                  </a:cubicBezTo>
                  <a:cubicBezTo>
                    <a:pt x="234" y="1402"/>
                    <a:pt x="234" y="1335"/>
                    <a:pt x="234" y="1235"/>
                  </a:cubicBezTo>
                  <a:lnTo>
                    <a:pt x="234" y="1035"/>
                  </a:lnTo>
                  <a:lnTo>
                    <a:pt x="234" y="835"/>
                  </a:lnTo>
                  <a:cubicBezTo>
                    <a:pt x="234" y="735"/>
                    <a:pt x="268" y="635"/>
                    <a:pt x="301" y="535"/>
                  </a:cubicBezTo>
                  <a:cubicBezTo>
                    <a:pt x="301" y="468"/>
                    <a:pt x="368" y="401"/>
                    <a:pt x="435" y="368"/>
                  </a:cubicBezTo>
                  <a:cubicBezTo>
                    <a:pt x="468" y="351"/>
                    <a:pt x="501" y="343"/>
                    <a:pt x="530" y="343"/>
                  </a:cubicBezTo>
                  <a:close/>
                  <a:moveTo>
                    <a:pt x="601" y="1"/>
                  </a:moveTo>
                  <a:cubicBezTo>
                    <a:pt x="535" y="1"/>
                    <a:pt x="468" y="34"/>
                    <a:pt x="435" y="68"/>
                  </a:cubicBezTo>
                  <a:cubicBezTo>
                    <a:pt x="334" y="101"/>
                    <a:pt x="301" y="168"/>
                    <a:pt x="234" y="234"/>
                  </a:cubicBezTo>
                  <a:cubicBezTo>
                    <a:pt x="168" y="301"/>
                    <a:pt x="134" y="368"/>
                    <a:pt x="101" y="434"/>
                  </a:cubicBezTo>
                  <a:cubicBezTo>
                    <a:pt x="68" y="501"/>
                    <a:pt x="34" y="601"/>
                    <a:pt x="34" y="668"/>
                  </a:cubicBezTo>
                  <a:cubicBezTo>
                    <a:pt x="34" y="768"/>
                    <a:pt x="1" y="868"/>
                    <a:pt x="1" y="968"/>
                  </a:cubicBezTo>
                  <a:lnTo>
                    <a:pt x="1" y="1368"/>
                  </a:lnTo>
                  <a:cubicBezTo>
                    <a:pt x="1" y="1435"/>
                    <a:pt x="34" y="1535"/>
                    <a:pt x="34" y="1602"/>
                  </a:cubicBezTo>
                  <a:cubicBezTo>
                    <a:pt x="34" y="1669"/>
                    <a:pt x="68" y="1735"/>
                    <a:pt x="101" y="1769"/>
                  </a:cubicBezTo>
                  <a:cubicBezTo>
                    <a:pt x="134" y="1802"/>
                    <a:pt x="168" y="1835"/>
                    <a:pt x="234" y="1835"/>
                  </a:cubicBezTo>
                  <a:cubicBezTo>
                    <a:pt x="301" y="1835"/>
                    <a:pt x="368" y="1802"/>
                    <a:pt x="435" y="1769"/>
                  </a:cubicBezTo>
                  <a:cubicBezTo>
                    <a:pt x="501" y="1735"/>
                    <a:pt x="568" y="1669"/>
                    <a:pt x="601" y="1602"/>
                  </a:cubicBezTo>
                  <a:cubicBezTo>
                    <a:pt x="668" y="1535"/>
                    <a:pt x="701" y="1469"/>
                    <a:pt x="735" y="1402"/>
                  </a:cubicBezTo>
                  <a:cubicBezTo>
                    <a:pt x="768" y="1335"/>
                    <a:pt x="801" y="1235"/>
                    <a:pt x="801" y="1168"/>
                  </a:cubicBezTo>
                  <a:cubicBezTo>
                    <a:pt x="835" y="1068"/>
                    <a:pt x="835" y="1002"/>
                    <a:pt x="835" y="901"/>
                  </a:cubicBezTo>
                  <a:cubicBezTo>
                    <a:pt x="835" y="868"/>
                    <a:pt x="835" y="835"/>
                    <a:pt x="835" y="801"/>
                  </a:cubicBezTo>
                  <a:lnTo>
                    <a:pt x="835" y="568"/>
                  </a:lnTo>
                  <a:cubicBezTo>
                    <a:pt x="835" y="535"/>
                    <a:pt x="835" y="501"/>
                    <a:pt x="835" y="468"/>
                  </a:cubicBezTo>
                  <a:cubicBezTo>
                    <a:pt x="835" y="401"/>
                    <a:pt x="835" y="301"/>
                    <a:pt x="801" y="234"/>
                  </a:cubicBezTo>
                  <a:cubicBezTo>
                    <a:pt x="801" y="168"/>
                    <a:pt x="768" y="101"/>
                    <a:pt x="735" y="68"/>
                  </a:cubicBezTo>
                  <a:cubicBezTo>
                    <a:pt x="701" y="34"/>
                    <a:pt x="668" y="1"/>
                    <a:pt x="601"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6307901" y="3018232"/>
              <a:ext cx="16938" cy="32830"/>
            </a:xfrm>
            <a:custGeom>
              <a:rect b="b" l="l" r="r" t="t"/>
              <a:pathLst>
                <a:path extrusionOk="0" h="2136" w="1102">
                  <a:moveTo>
                    <a:pt x="301" y="634"/>
                  </a:moveTo>
                  <a:cubicBezTo>
                    <a:pt x="301" y="667"/>
                    <a:pt x="301" y="667"/>
                    <a:pt x="301" y="701"/>
                  </a:cubicBezTo>
                  <a:lnTo>
                    <a:pt x="301" y="934"/>
                  </a:lnTo>
                  <a:cubicBezTo>
                    <a:pt x="301" y="934"/>
                    <a:pt x="301" y="968"/>
                    <a:pt x="301" y="1001"/>
                  </a:cubicBezTo>
                  <a:cubicBezTo>
                    <a:pt x="267" y="1034"/>
                    <a:pt x="267" y="1068"/>
                    <a:pt x="234" y="1068"/>
                  </a:cubicBezTo>
                  <a:lnTo>
                    <a:pt x="167" y="1068"/>
                  </a:lnTo>
                  <a:cubicBezTo>
                    <a:pt x="167" y="1068"/>
                    <a:pt x="167" y="1034"/>
                    <a:pt x="167" y="1001"/>
                  </a:cubicBezTo>
                  <a:lnTo>
                    <a:pt x="167" y="968"/>
                  </a:lnTo>
                  <a:lnTo>
                    <a:pt x="167" y="834"/>
                  </a:lnTo>
                  <a:lnTo>
                    <a:pt x="167" y="801"/>
                  </a:lnTo>
                  <a:cubicBezTo>
                    <a:pt x="167" y="767"/>
                    <a:pt x="167" y="734"/>
                    <a:pt x="167" y="701"/>
                  </a:cubicBezTo>
                  <a:cubicBezTo>
                    <a:pt x="167" y="667"/>
                    <a:pt x="201" y="634"/>
                    <a:pt x="234" y="634"/>
                  </a:cubicBezTo>
                  <a:close/>
                  <a:moveTo>
                    <a:pt x="301" y="401"/>
                  </a:moveTo>
                  <a:cubicBezTo>
                    <a:pt x="267" y="401"/>
                    <a:pt x="234" y="401"/>
                    <a:pt x="201" y="434"/>
                  </a:cubicBezTo>
                  <a:cubicBezTo>
                    <a:pt x="167" y="467"/>
                    <a:pt x="134" y="467"/>
                    <a:pt x="101" y="501"/>
                  </a:cubicBezTo>
                  <a:cubicBezTo>
                    <a:pt x="101" y="534"/>
                    <a:pt x="67" y="601"/>
                    <a:pt x="34" y="634"/>
                  </a:cubicBezTo>
                  <a:cubicBezTo>
                    <a:pt x="34" y="667"/>
                    <a:pt x="1" y="701"/>
                    <a:pt x="1" y="734"/>
                  </a:cubicBezTo>
                  <a:cubicBezTo>
                    <a:pt x="1" y="767"/>
                    <a:pt x="1" y="834"/>
                    <a:pt x="1" y="868"/>
                  </a:cubicBezTo>
                  <a:lnTo>
                    <a:pt x="1" y="1001"/>
                  </a:lnTo>
                  <a:cubicBezTo>
                    <a:pt x="1" y="1034"/>
                    <a:pt x="1" y="1068"/>
                    <a:pt x="1" y="1101"/>
                  </a:cubicBezTo>
                  <a:cubicBezTo>
                    <a:pt x="1" y="1134"/>
                    <a:pt x="1" y="1201"/>
                    <a:pt x="1" y="1201"/>
                  </a:cubicBezTo>
                  <a:cubicBezTo>
                    <a:pt x="1" y="1234"/>
                    <a:pt x="34" y="1268"/>
                    <a:pt x="34" y="1301"/>
                  </a:cubicBezTo>
                  <a:lnTo>
                    <a:pt x="101" y="1301"/>
                  </a:lnTo>
                  <a:cubicBezTo>
                    <a:pt x="134" y="1301"/>
                    <a:pt x="167" y="1301"/>
                    <a:pt x="201" y="1268"/>
                  </a:cubicBezTo>
                  <a:cubicBezTo>
                    <a:pt x="234" y="1268"/>
                    <a:pt x="267" y="1234"/>
                    <a:pt x="301" y="1201"/>
                  </a:cubicBezTo>
                  <a:cubicBezTo>
                    <a:pt x="334" y="1168"/>
                    <a:pt x="368" y="1134"/>
                    <a:pt x="368" y="1101"/>
                  </a:cubicBezTo>
                  <a:cubicBezTo>
                    <a:pt x="401" y="1068"/>
                    <a:pt x="401" y="1001"/>
                    <a:pt x="434" y="968"/>
                  </a:cubicBezTo>
                  <a:lnTo>
                    <a:pt x="434" y="868"/>
                  </a:lnTo>
                  <a:lnTo>
                    <a:pt x="434" y="734"/>
                  </a:lnTo>
                  <a:lnTo>
                    <a:pt x="434" y="601"/>
                  </a:lnTo>
                  <a:cubicBezTo>
                    <a:pt x="434" y="567"/>
                    <a:pt x="434" y="534"/>
                    <a:pt x="434" y="501"/>
                  </a:cubicBezTo>
                  <a:cubicBezTo>
                    <a:pt x="401" y="467"/>
                    <a:pt x="401" y="434"/>
                    <a:pt x="368" y="434"/>
                  </a:cubicBezTo>
                  <a:cubicBezTo>
                    <a:pt x="368" y="401"/>
                    <a:pt x="334" y="401"/>
                    <a:pt x="301" y="401"/>
                  </a:cubicBezTo>
                  <a:close/>
                  <a:moveTo>
                    <a:pt x="935" y="1068"/>
                  </a:moveTo>
                  <a:cubicBezTo>
                    <a:pt x="935" y="1101"/>
                    <a:pt x="968" y="1134"/>
                    <a:pt x="968" y="1134"/>
                  </a:cubicBezTo>
                  <a:cubicBezTo>
                    <a:pt x="968" y="1168"/>
                    <a:pt x="968" y="1168"/>
                    <a:pt x="968" y="1201"/>
                  </a:cubicBezTo>
                  <a:lnTo>
                    <a:pt x="968" y="1268"/>
                  </a:lnTo>
                  <a:lnTo>
                    <a:pt x="968" y="1335"/>
                  </a:lnTo>
                  <a:cubicBezTo>
                    <a:pt x="968" y="1335"/>
                    <a:pt x="968" y="1335"/>
                    <a:pt x="968" y="1368"/>
                  </a:cubicBezTo>
                  <a:cubicBezTo>
                    <a:pt x="935" y="1401"/>
                    <a:pt x="935" y="1435"/>
                    <a:pt x="935" y="1435"/>
                  </a:cubicBezTo>
                  <a:cubicBezTo>
                    <a:pt x="935" y="1468"/>
                    <a:pt x="901" y="1501"/>
                    <a:pt x="868" y="1535"/>
                  </a:cubicBezTo>
                  <a:lnTo>
                    <a:pt x="801" y="1535"/>
                  </a:lnTo>
                  <a:cubicBezTo>
                    <a:pt x="801" y="1501"/>
                    <a:pt x="801" y="1468"/>
                    <a:pt x="801" y="1468"/>
                  </a:cubicBezTo>
                  <a:lnTo>
                    <a:pt x="801" y="1234"/>
                  </a:lnTo>
                  <a:cubicBezTo>
                    <a:pt x="801" y="1201"/>
                    <a:pt x="801" y="1168"/>
                    <a:pt x="801" y="1134"/>
                  </a:cubicBezTo>
                  <a:cubicBezTo>
                    <a:pt x="835" y="1101"/>
                    <a:pt x="835" y="1101"/>
                    <a:pt x="868" y="1068"/>
                  </a:cubicBezTo>
                  <a:close/>
                  <a:moveTo>
                    <a:pt x="968" y="834"/>
                  </a:moveTo>
                  <a:cubicBezTo>
                    <a:pt x="935" y="834"/>
                    <a:pt x="901" y="868"/>
                    <a:pt x="868" y="868"/>
                  </a:cubicBezTo>
                  <a:cubicBezTo>
                    <a:pt x="835" y="901"/>
                    <a:pt x="801" y="934"/>
                    <a:pt x="768" y="968"/>
                  </a:cubicBezTo>
                  <a:cubicBezTo>
                    <a:pt x="734" y="1001"/>
                    <a:pt x="734" y="1034"/>
                    <a:pt x="701" y="1068"/>
                  </a:cubicBezTo>
                  <a:cubicBezTo>
                    <a:pt x="701" y="1101"/>
                    <a:pt x="668" y="1134"/>
                    <a:pt x="668" y="1168"/>
                  </a:cubicBezTo>
                  <a:lnTo>
                    <a:pt x="668" y="1301"/>
                  </a:lnTo>
                  <a:lnTo>
                    <a:pt x="668" y="1435"/>
                  </a:lnTo>
                  <a:lnTo>
                    <a:pt x="668" y="1568"/>
                  </a:lnTo>
                  <a:cubicBezTo>
                    <a:pt x="668" y="1601"/>
                    <a:pt x="668" y="1635"/>
                    <a:pt x="668" y="1668"/>
                  </a:cubicBezTo>
                  <a:cubicBezTo>
                    <a:pt x="668" y="1701"/>
                    <a:pt x="701" y="1701"/>
                    <a:pt x="701" y="1735"/>
                  </a:cubicBezTo>
                  <a:cubicBezTo>
                    <a:pt x="734" y="1735"/>
                    <a:pt x="734" y="1768"/>
                    <a:pt x="768" y="1768"/>
                  </a:cubicBezTo>
                  <a:cubicBezTo>
                    <a:pt x="801" y="1768"/>
                    <a:pt x="835" y="1735"/>
                    <a:pt x="868" y="1735"/>
                  </a:cubicBezTo>
                  <a:cubicBezTo>
                    <a:pt x="901" y="1701"/>
                    <a:pt x="935" y="1668"/>
                    <a:pt x="968" y="1635"/>
                  </a:cubicBezTo>
                  <a:cubicBezTo>
                    <a:pt x="1001" y="1601"/>
                    <a:pt x="1035" y="1568"/>
                    <a:pt x="1035" y="1535"/>
                  </a:cubicBezTo>
                  <a:cubicBezTo>
                    <a:pt x="1068" y="1501"/>
                    <a:pt x="1068" y="1468"/>
                    <a:pt x="1068" y="1435"/>
                  </a:cubicBezTo>
                  <a:cubicBezTo>
                    <a:pt x="1068" y="1368"/>
                    <a:pt x="1068" y="1335"/>
                    <a:pt x="1068" y="1301"/>
                  </a:cubicBezTo>
                  <a:lnTo>
                    <a:pt x="1068" y="1168"/>
                  </a:lnTo>
                  <a:lnTo>
                    <a:pt x="1068" y="1034"/>
                  </a:lnTo>
                  <a:cubicBezTo>
                    <a:pt x="1101" y="1001"/>
                    <a:pt x="1101" y="968"/>
                    <a:pt x="1068" y="934"/>
                  </a:cubicBezTo>
                  <a:cubicBezTo>
                    <a:pt x="1068" y="901"/>
                    <a:pt x="1068" y="901"/>
                    <a:pt x="1035" y="868"/>
                  </a:cubicBezTo>
                  <a:cubicBezTo>
                    <a:pt x="1035" y="868"/>
                    <a:pt x="1001" y="834"/>
                    <a:pt x="968" y="834"/>
                  </a:cubicBezTo>
                  <a:close/>
                  <a:moveTo>
                    <a:pt x="968" y="0"/>
                  </a:moveTo>
                  <a:lnTo>
                    <a:pt x="868" y="67"/>
                  </a:lnTo>
                  <a:cubicBezTo>
                    <a:pt x="868" y="67"/>
                    <a:pt x="835" y="67"/>
                    <a:pt x="835" y="100"/>
                  </a:cubicBezTo>
                  <a:lnTo>
                    <a:pt x="835" y="134"/>
                  </a:lnTo>
                  <a:lnTo>
                    <a:pt x="67" y="2102"/>
                  </a:lnTo>
                  <a:cubicBezTo>
                    <a:pt x="67" y="2135"/>
                    <a:pt x="34" y="2135"/>
                    <a:pt x="67" y="2135"/>
                  </a:cubicBezTo>
                  <a:lnTo>
                    <a:pt x="101" y="2135"/>
                  </a:lnTo>
                  <a:lnTo>
                    <a:pt x="201" y="2068"/>
                  </a:lnTo>
                  <a:cubicBezTo>
                    <a:pt x="201" y="2068"/>
                    <a:pt x="201" y="2068"/>
                    <a:pt x="234" y="2035"/>
                  </a:cubicBezTo>
                  <a:lnTo>
                    <a:pt x="234" y="2002"/>
                  </a:lnTo>
                  <a:lnTo>
                    <a:pt x="1001" y="34"/>
                  </a:lnTo>
                  <a:cubicBezTo>
                    <a:pt x="1001" y="34"/>
                    <a:pt x="1001" y="34"/>
                    <a:pt x="1001"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6351475" y="3139993"/>
              <a:ext cx="55393" cy="82306"/>
            </a:xfrm>
            <a:custGeom>
              <a:rect b="b" l="l" r="r" t="t"/>
              <a:pathLst>
                <a:path extrusionOk="0" h="5355" w="3604">
                  <a:moveTo>
                    <a:pt x="3566" y="1"/>
                  </a:moveTo>
                  <a:cubicBezTo>
                    <a:pt x="3545" y="1"/>
                    <a:pt x="3520" y="17"/>
                    <a:pt x="3503" y="51"/>
                  </a:cubicBezTo>
                  <a:cubicBezTo>
                    <a:pt x="3470" y="84"/>
                    <a:pt x="3437" y="151"/>
                    <a:pt x="3437" y="217"/>
                  </a:cubicBezTo>
                  <a:lnTo>
                    <a:pt x="3437" y="784"/>
                  </a:lnTo>
                  <a:cubicBezTo>
                    <a:pt x="3437" y="784"/>
                    <a:pt x="3437" y="818"/>
                    <a:pt x="3437" y="818"/>
                  </a:cubicBezTo>
                  <a:cubicBezTo>
                    <a:pt x="3470" y="818"/>
                    <a:pt x="3503" y="818"/>
                    <a:pt x="3503" y="784"/>
                  </a:cubicBezTo>
                  <a:cubicBezTo>
                    <a:pt x="3570" y="718"/>
                    <a:pt x="3570" y="684"/>
                    <a:pt x="3604" y="618"/>
                  </a:cubicBezTo>
                  <a:lnTo>
                    <a:pt x="3604" y="51"/>
                  </a:lnTo>
                  <a:cubicBezTo>
                    <a:pt x="3604" y="17"/>
                    <a:pt x="3587" y="1"/>
                    <a:pt x="3566" y="1"/>
                  </a:cubicBezTo>
                  <a:close/>
                  <a:moveTo>
                    <a:pt x="3566" y="1126"/>
                  </a:moveTo>
                  <a:cubicBezTo>
                    <a:pt x="3545" y="1126"/>
                    <a:pt x="3520" y="1135"/>
                    <a:pt x="3503" y="1151"/>
                  </a:cubicBezTo>
                  <a:cubicBezTo>
                    <a:pt x="3470" y="1218"/>
                    <a:pt x="3437" y="1285"/>
                    <a:pt x="3437" y="1352"/>
                  </a:cubicBezTo>
                  <a:lnTo>
                    <a:pt x="3437" y="1919"/>
                  </a:lnTo>
                  <a:cubicBezTo>
                    <a:pt x="3448" y="1930"/>
                    <a:pt x="3459" y="1933"/>
                    <a:pt x="3469" y="1933"/>
                  </a:cubicBezTo>
                  <a:cubicBezTo>
                    <a:pt x="3489" y="1933"/>
                    <a:pt x="3503" y="1919"/>
                    <a:pt x="3503" y="1919"/>
                  </a:cubicBezTo>
                  <a:cubicBezTo>
                    <a:pt x="3570" y="1852"/>
                    <a:pt x="3570" y="1785"/>
                    <a:pt x="3604" y="1718"/>
                  </a:cubicBezTo>
                  <a:lnTo>
                    <a:pt x="3604" y="1151"/>
                  </a:lnTo>
                  <a:cubicBezTo>
                    <a:pt x="3604" y="1135"/>
                    <a:pt x="3587" y="1126"/>
                    <a:pt x="3566" y="1126"/>
                  </a:cubicBezTo>
                  <a:close/>
                  <a:moveTo>
                    <a:pt x="3566" y="2236"/>
                  </a:moveTo>
                  <a:cubicBezTo>
                    <a:pt x="3545" y="2236"/>
                    <a:pt x="3520" y="2252"/>
                    <a:pt x="3503" y="2286"/>
                  </a:cubicBezTo>
                  <a:cubicBezTo>
                    <a:pt x="3470" y="2352"/>
                    <a:pt x="3437" y="2386"/>
                    <a:pt x="3437" y="2486"/>
                  </a:cubicBezTo>
                  <a:lnTo>
                    <a:pt x="3437" y="3019"/>
                  </a:lnTo>
                  <a:cubicBezTo>
                    <a:pt x="3437" y="3053"/>
                    <a:pt x="3437" y="3053"/>
                    <a:pt x="3437" y="3053"/>
                  </a:cubicBezTo>
                  <a:cubicBezTo>
                    <a:pt x="3470" y="3053"/>
                    <a:pt x="3503" y="3053"/>
                    <a:pt x="3503" y="3019"/>
                  </a:cubicBezTo>
                  <a:cubicBezTo>
                    <a:pt x="3570" y="2986"/>
                    <a:pt x="3570" y="2919"/>
                    <a:pt x="3604" y="2853"/>
                  </a:cubicBezTo>
                  <a:lnTo>
                    <a:pt x="3604" y="2286"/>
                  </a:lnTo>
                  <a:cubicBezTo>
                    <a:pt x="3604" y="2252"/>
                    <a:pt x="3587" y="2236"/>
                    <a:pt x="3566" y="2236"/>
                  </a:cubicBezTo>
                  <a:close/>
                  <a:moveTo>
                    <a:pt x="3406" y="3211"/>
                  </a:moveTo>
                  <a:cubicBezTo>
                    <a:pt x="3405" y="3211"/>
                    <a:pt x="3403" y="3213"/>
                    <a:pt x="3403" y="3220"/>
                  </a:cubicBezTo>
                  <a:lnTo>
                    <a:pt x="3036" y="3420"/>
                  </a:lnTo>
                  <a:cubicBezTo>
                    <a:pt x="2970" y="3453"/>
                    <a:pt x="2936" y="3520"/>
                    <a:pt x="2936" y="3586"/>
                  </a:cubicBezTo>
                  <a:cubicBezTo>
                    <a:pt x="2903" y="3620"/>
                    <a:pt x="2903" y="3653"/>
                    <a:pt x="2936" y="3687"/>
                  </a:cubicBezTo>
                  <a:lnTo>
                    <a:pt x="3303" y="3486"/>
                  </a:lnTo>
                  <a:cubicBezTo>
                    <a:pt x="3370" y="3420"/>
                    <a:pt x="3403" y="3386"/>
                    <a:pt x="3403" y="3320"/>
                  </a:cubicBezTo>
                  <a:cubicBezTo>
                    <a:pt x="3431" y="3265"/>
                    <a:pt x="3413" y="3211"/>
                    <a:pt x="3406" y="3211"/>
                  </a:cubicBezTo>
                  <a:close/>
                  <a:moveTo>
                    <a:pt x="2670" y="3620"/>
                  </a:moveTo>
                  <a:lnTo>
                    <a:pt x="2303" y="3853"/>
                  </a:lnTo>
                  <a:cubicBezTo>
                    <a:pt x="2236" y="3887"/>
                    <a:pt x="2203" y="3953"/>
                    <a:pt x="2203" y="3987"/>
                  </a:cubicBezTo>
                  <a:lnTo>
                    <a:pt x="2203" y="4087"/>
                  </a:lnTo>
                  <a:lnTo>
                    <a:pt x="2236" y="4087"/>
                  </a:lnTo>
                  <a:lnTo>
                    <a:pt x="2569" y="3887"/>
                  </a:lnTo>
                  <a:cubicBezTo>
                    <a:pt x="2636" y="3853"/>
                    <a:pt x="2670" y="3787"/>
                    <a:pt x="2670" y="3720"/>
                  </a:cubicBezTo>
                  <a:cubicBezTo>
                    <a:pt x="2703" y="3653"/>
                    <a:pt x="2703" y="3620"/>
                    <a:pt x="2670" y="3620"/>
                  </a:cubicBezTo>
                  <a:close/>
                  <a:moveTo>
                    <a:pt x="1951" y="4045"/>
                  </a:moveTo>
                  <a:cubicBezTo>
                    <a:pt x="1947" y="4045"/>
                    <a:pt x="1942" y="4047"/>
                    <a:pt x="1936" y="4053"/>
                  </a:cubicBezTo>
                  <a:lnTo>
                    <a:pt x="1569" y="4254"/>
                  </a:lnTo>
                  <a:cubicBezTo>
                    <a:pt x="1502" y="4320"/>
                    <a:pt x="1469" y="4354"/>
                    <a:pt x="1469" y="4420"/>
                  </a:cubicBezTo>
                  <a:lnTo>
                    <a:pt x="1469" y="4520"/>
                  </a:lnTo>
                  <a:lnTo>
                    <a:pt x="1502" y="4520"/>
                  </a:lnTo>
                  <a:lnTo>
                    <a:pt x="1869" y="4320"/>
                  </a:lnTo>
                  <a:cubicBezTo>
                    <a:pt x="1902" y="4254"/>
                    <a:pt x="1936" y="4220"/>
                    <a:pt x="1969" y="4154"/>
                  </a:cubicBezTo>
                  <a:cubicBezTo>
                    <a:pt x="1969" y="4099"/>
                    <a:pt x="1969" y="4045"/>
                    <a:pt x="1951" y="4045"/>
                  </a:cubicBezTo>
                  <a:close/>
                  <a:moveTo>
                    <a:pt x="1202" y="4454"/>
                  </a:moveTo>
                  <a:lnTo>
                    <a:pt x="835" y="4687"/>
                  </a:lnTo>
                  <a:cubicBezTo>
                    <a:pt x="802" y="4721"/>
                    <a:pt x="768" y="4787"/>
                    <a:pt x="735" y="4854"/>
                  </a:cubicBezTo>
                  <a:lnTo>
                    <a:pt x="735" y="4921"/>
                  </a:lnTo>
                  <a:lnTo>
                    <a:pt x="768" y="4921"/>
                  </a:lnTo>
                  <a:lnTo>
                    <a:pt x="1135" y="4721"/>
                  </a:lnTo>
                  <a:cubicBezTo>
                    <a:pt x="1168" y="4687"/>
                    <a:pt x="1202" y="4621"/>
                    <a:pt x="1235" y="4554"/>
                  </a:cubicBezTo>
                  <a:cubicBezTo>
                    <a:pt x="1235" y="4487"/>
                    <a:pt x="1235" y="4454"/>
                    <a:pt x="1202" y="4454"/>
                  </a:cubicBezTo>
                  <a:close/>
                  <a:moveTo>
                    <a:pt x="468" y="4887"/>
                  </a:moveTo>
                  <a:lnTo>
                    <a:pt x="101" y="5088"/>
                  </a:lnTo>
                  <a:cubicBezTo>
                    <a:pt x="68" y="5121"/>
                    <a:pt x="34" y="5188"/>
                    <a:pt x="1" y="5254"/>
                  </a:cubicBezTo>
                  <a:lnTo>
                    <a:pt x="1" y="5354"/>
                  </a:lnTo>
                  <a:lnTo>
                    <a:pt x="34" y="5354"/>
                  </a:lnTo>
                  <a:lnTo>
                    <a:pt x="401" y="5154"/>
                  </a:lnTo>
                  <a:cubicBezTo>
                    <a:pt x="468" y="5088"/>
                    <a:pt x="501" y="5054"/>
                    <a:pt x="501" y="4987"/>
                  </a:cubicBezTo>
                  <a:cubicBezTo>
                    <a:pt x="535" y="4921"/>
                    <a:pt x="501" y="4887"/>
                    <a:pt x="468" y="4887"/>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a:off x="6403272" y="3118122"/>
              <a:ext cx="7700" cy="11451"/>
            </a:xfrm>
            <a:custGeom>
              <a:rect b="b" l="l" r="r" t="t"/>
              <a:pathLst>
                <a:path extrusionOk="0" h="745" w="501">
                  <a:moveTo>
                    <a:pt x="326" y="1"/>
                  </a:moveTo>
                  <a:cubicBezTo>
                    <a:pt x="207" y="1"/>
                    <a:pt x="93" y="127"/>
                    <a:pt x="33" y="306"/>
                  </a:cubicBezTo>
                  <a:cubicBezTo>
                    <a:pt x="0" y="506"/>
                    <a:pt x="33" y="706"/>
                    <a:pt x="133" y="740"/>
                  </a:cubicBezTo>
                  <a:cubicBezTo>
                    <a:pt x="144" y="743"/>
                    <a:pt x="154" y="745"/>
                    <a:pt x="165" y="745"/>
                  </a:cubicBezTo>
                  <a:cubicBezTo>
                    <a:pt x="260" y="745"/>
                    <a:pt x="374" y="619"/>
                    <a:pt x="434" y="440"/>
                  </a:cubicBezTo>
                  <a:cubicBezTo>
                    <a:pt x="500" y="239"/>
                    <a:pt x="467" y="39"/>
                    <a:pt x="367" y="6"/>
                  </a:cubicBezTo>
                  <a:cubicBezTo>
                    <a:pt x="353" y="2"/>
                    <a:pt x="339" y="1"/>
                    <a:pt x="326" y="1"/>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3"/>
            <p:cNvSpPr/>
            <p:nvPr/>
          </p:nvSpPr>
          <p:spPr>
            <a:xfrm>
              <a:off x="6281250" y="3223821"/>
              <a:ext cx="13341" cy="29756"/>
            </a:xfrm>
            <a:custGeom>
              <a:rect b="b" l="l" r="r" t="t"/>
              <a:pathLst>
                <a:path extrusionOk="0" h="1936" w="868">
                  <a:moveTo>
                    <a:pt x="801" y="0"/>
                  </a:moveTo>
                  <a:lnTo>
                    <a:pt x="100" y="401"/>
                  </a:lnTo>
                  <a:cubicBezTo>
                    <a:pt x="100" y="434"/>
                    <a:pt x="67" y="434"/>
                    <a:pt x="67" y="434"/>
                  </a:cubicBezTo>
                  <a:cubicBezTo>
                    <a:pt x="67" y="467"/>
                    <a:pt x="67" y="501"/>
                    <a:pt x="67" y="501"/>
                  </a:cubicBezTo>
                  <a:lnTo>
                    <a:pt x="67" y="668"/>
                  </a:lnTo>
                  <a:cubicBezTo>
                    <a:pt x="67" y="668"/>
                    <a:pt x="67" y="701"/>
                    <a:pt x="67" y="701"/>
                  </a:cubicBezTo>
                  <a:lnTo>
                    <a:pt x="100" y="701"/>
                  </a:lnTo>
                  <a:lnTo>
                    <a:pt x="534" y="467"/>
                  </a:lnTo>
                  <a:lnTo>
                    <a:pt x="300" y="934"/>
                  </a:lnTo>
                  <a:lnTo>
                    <a:pt x="267" y="968"/>
                  </a:lnTo>
                  <a:cubicBezTo>
                    <a:pt x="267" y="1001"/>
                    <a:pt x="267" y="1001"/>
                    <a:pt x="267" y="1035"/>
                  </a:cubicBezTo>
                  <a:lnTo>
                    <a:pt x="267" y="1201"/>
                  </a:lnTo>
                  <a:cubicBezTo>
                    <a:pt x="267" y="1201"/>
                    <a:pt x="267" y="1235"/>
                    <a:pt x="267" y="1235"/>
                  </a:cubicBezTo>
                  <a:lnTo>
                    <a:pt x="300" y="1235"/>
                  </a:lnTo>
                  <a:lnTo>
                    <a:pt x="434" y="1168"/>
                  </a:lnTo>
                  <a:cubicBezTo>
                    <a:pt x="467" y="1135"/>
                    <a:pt x="534" y="1135"/>
                    <a:pt x="600" y="1135"/>
                  </a:cubicBezTo>
                  <a:cubicBezTo>
                    <a:pt x="634" y="1135"/>
                    <a:pt x="634" y="1168"/>
                    <a:pt x="634" y="1235"/>
                  </a:cubicBezTo>
                  <a:cubicBezTo>
                    <a:pt x="634" y="1301"/>
                    <a:pt x="634" y="1368"/>
                    <a:pt x="600" y="1435"/>
                  </a:cubicBezTo>
                  <a:cubicBezTo>
                    <a:pt x="534" y="1502"/>
                    <a:pt x="500" y="1535"/>
                    <a:pt x="434" y="1568"/>
                  </a:cubicBezTo>
                  <a:lnTo>
                    <a:pt x="334" y="1635"/>
                  </a:lnTo>
                  <a:lnTo>
                    <a:pt x="267" y="1635"/>
                  </a:lnTo>
                  <a:cubicBezTo>
                    <a:pt x="267" y="1635"/>
                    <a:pt x="234" y="1602"/>
                    <a:pt x="234" y="1602"/>
                  </a:cubicBezTo>
                  <a:cubicBezTo>
                    <a:pt x="234" y="1602"/>
                    <a:pt x="234" y="1568"/>
                    <a:pt x="200" y="1568"/>
                  </a:cubicBezTo>
                  <a:lnTo>
                    <a:pt x="200" y="1535"/>
                  </a:lnTo>
                  <a:lnTo>
                    <a:pt x="167" y="1535"/>
                  </a:lnTo>
                  <a:lnTo>
                    <a:pt x="33" y="1602"/>
                  </a:lnTo>
                  <a:cubicBezTo>
                    <a:pt x="33" y="1602"/>
                    <a:pt x="33" y="1635"/>
                    <a:pt x="33" y="1635"/>
                  </a:cubicBezTo>
                  <a:cubicBezTo>
                    <a:pt x="0" y="1668"/>
                    <a:pt x="0" y="1668"/>
                    <a:pt x="33" y="1702"/>
                  </a:cubicBezTo>
                  <a:cubicBezTo>
                    <a:pt x="33" y="1735"/>
                    <a:pt x="33" y="1768"/>
                    <a:pt x="67" y="1835"/>
                  </a:cubicBezTo>
                  <a:cubicBezTo>
                    <a:pt x="67" y="1868"/>
                    <a:pt x="100" y="1902"/>
                    <a:pt x="133" y="1935"/>
                  </a:cubicBezTo>
                  <a:lnTo>
                    <a:pt x="267" y="1935"/>
                  </a:lnTo>
                  <a:cubicBezTo>
                    <a:pt x="334" y="1935"/>
                    <a:pt x="400" y="1902"/>
                    <a:pt x="434" y="1868"/>
                  </a:cubicBezTo>
                  <a:cubicBezTo>
                    <a:pt x="500" y="1835"/>
                    <a:pt x="567" y="1802"/>
                    <a:pt x="600" y="1735"/>
                  </a:cubicBezTo>
                  <a:cubicBezTo>
                    <a:pt x="667" y="1702"/>
                    <a:pt x="701" y="1635"/>
                    <a:pt x="734" y="1568"/>
                  </a:cubicBezTo>
                  <a:cubicBezTo>
                    <a:pt x="767" y="1502"/>
                    <a:pt x="801" y="1435"/>
                    <a:pt x="834" y="1368"/>
                  </a:cubicBezTo>
                  <a:cubicBezTo>
                    <a:pt x="834" y="1268"/>
                    <a:pt x="867" y="1201"/>
                    <a:pt x="867" y="1135"/>
                  </a:cubicBezTo>
                  <a:cubicBezTo>
                    <a:pt x="867" y="1068"/>
                    <a:pt x="867" y="1001"/>
                    <a:pt x="867" y="934"/>
                  </a:cubicBezTo>
                  <a:cubicBezTo>
                    <a:pt x="834" y="901"/>
                    <a:pt x="834" y="868"/>
                    <a:pt x="801" y="834"/>
                  </a:cubicBezTo>
                  <a:cubicBezTo>
                    <a:pt x="767" y="801"/>
                    <a:pt x="734" y="801"/>
                    <a:pt x="701" y="801"/>
                  </a:cubicBezTo>
                  <a:lnTo>
                    <a:pt x="567" y="801"/>
                  </a:lnTo>
                  <a:lnTo>
                    <a:pt x="801" y="301"/>
                  </a:lnTo>
                  <a:cubicBezTo>
                    <a:pt x="801" y="301"/>
                    <a:pt x="801" y="267"/>
                    <a:pt x="834" y="267"/>
                  </a:cubicBezTo>
                  <a:cubicBezTo>
                    <a:pt x="834" y="234"/>
                    <a:pt x="834" y="234"/>
                    <a:pt x="834" y="201"/>
                  </a:cubicBezTo>
                  <a:lnTo>
                    <a:pt x="834" y="34"/>
                  </a:lnTo>
                  <a:cubicBezTo>
                    <a:pt x="834" y="34"/>
                    <a:pt x="834" y="0"/>
                    <a:pt x="834"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3"/>
            <p:cNvSpPr/>
            <p:nvPr/>
          </p:nvSpPr>
          <p:spPr>
            <a:xfrm>
              <a:off x="6297142" y="3216643"/>
              <a:ext cx="12834" cy="27912"/>
            </a:xfrm>
            <a:custGeom>
              <a:rect b="b" l="l" r="r" t="t"/>
              <a:pathLst>
                <a:path extrusionOk="0" h="1816" w="835">
                  <a:moveTo>
                    <a:pt x="509" y="317"/>
                  </a:moveTo>
                  <a:cubicBezTo>
                    <a:pt x="534" y="317"/>
                    <a:pt x="551" y="334"/>
                    <a:pt x="567" y="367"/>
                  </a:cubicBezTo>
                  <a:cubicBezTo>
                    <a:pt x="601" y="434"/>
                    <a:pt x="634" y="501"/>
                    <a:pt x="634" y="601"/>
                  </a:cubicBezTo>
                  <a:lnTo>
                    <a:pt x="634" y="801"/>
                  </a:lnTo>
                  <a:lnTo>
                    <a:pt x="634" y="1001"/>
                  </a:lnTo>
                  <a:cubicBezTo>
                    <a:pt x="634" y="1101"/>
                    <a:pt x="601" y="1201"/>
                    <a:pt x="567" y="1268"/>
                  </a:cubicBezTo>
                  <a:cubicBezTo>
                    <a:pt x="534" y="1368"/>
                    <a:pt x="467" y="1435"/>
                    <a:pt x="400" y="1468"/>
                  </a:cubicBezTo>
                  <a:cubicBezTo>
                    <a:pt x="367" y="1485"/>
                    <a:pt x="342" y="1493"/>
                    <a:pt x="321" y="1493"/>
                  </a:cubicBezTo>
                  <a:cubicBezTo>
                    <a:pt x="300" y="1493"/>
                    <a:pt x="284" y="1485"/>
                    <a:pt x="267" y="1468"/>
                  </a:cubicBezTo>
                  <a:cubicBezTo>
                    <a:pt x="234" y="1401"/>
                    <a:pt x="200" y="1301"/>
                    <a:pt x="200" y="1235"/>
                  </a:cubicBezTo>
                  <a:cubicBezTo>
                    <a:pt x="200" y="1168"/>
                    <a:pt x="200" y="1101"/>
                    <a:pt x="200" y="1035"/>
                  </a:cubicBezTo>
                  <a:lnTo>
                    <a:pt x="200" y="834"/>
                  </a:lnTo>
                  <a:cubicBezTo>
                    <a:pt x="200" y="734"/>
                    <a:pt x="234" y="634"/>
                    <a:pt x="267" y="534"/>
                  </a:cubicBezTo>
                  <a:cubicBezTo>
                    <a:pt x="300" y="467"/>
                    <a:pt x="334" y="401"/>
                    <a:pt x="400" y="367"/>
                  </a:cubicBezTo>
                  <a:cubicBezTo>
                    <a:pt x="450" y="334"/>
                    <a:pt x="484" y="317"/>
                    <a:pt x="509" y="317"/>
                  </a:cubicBezTo>
                  <a:close/>
                  <a:moveTo>
                    <a:pt x="601" y="0"/>
                  </a:moveTo>
                  <a:cubicBezTo>
                    <a:pt x="534" y="0"/>
                    <a:pt x="467" y="34"/>
                    <a:pt x="400" y="67"/>
                  </a:cubicBezTo>
                  <a:cubicBezTo>
                    <a:pt x="267" y="134"/>
                    <a:pt x="167" y="267"/>
                    <a:pt x="100" y="434"/>
                  </a:cubicBezTo>
                  <a:cubicBezTo>
                    <a:pt x="67" y="501"/>
                    <a:pt x="33" y="601"/>
                    <a:pt x="33" y="668"/>
                  </a:cubicBezTo>
                  <a:cubicBezTo>
                    <a:pt x="0" y="768"/>
                    <a:pt x="0" y="868"/>
                    <a:pt x="0" y="934"/>
                  </a:cubicBezTo>
                  <a:lnTo>
                    <a:pt x="0" y="1168"/>
                  </a:lnTo>
                  <a:lnTo>
                    <a:pt x="0" y="1368"/>
                  </a:lnTo>
                  <a:cubicBezTo>
                    <a:pt x="0" y="1435"/>
                    <a:pt x="0" y="1502"/>
                    <a:pt x="33" y="1602"/>
                  </a:cubicBezTo>
                  <a:cubicBezTo>
                    <a:pt x="33" y="1668"/>
                    <a:pt x="67" y="1702"/>
                    <a:pt x="100" y="1768"/>
                  </a:cubicBezTo>
                  <a:cubicBezTo>
                    <a:pt x="124" y="1792"/>
                    <a:pt x="147" y="1816"/>
                    <a:pt x="183" y="1816"/>
                  </a:cubicBezTo>
                  <a:cubicBezTo>
                    <a:pt x="197" y="1816"/>
                    <a:pt x="214" y="1812"/>
                    <a:pt x="234" y="1802"/>
                  </a:cubicBezTo>
                  <a:cubicBezTo>
                    <a:pt x="300" y="1802"/>
                    <a:pt x="367" y="1802"/>
                    <a:pt x="400" y="1768"/>
                  </a:cubicBezTo>
                  <a:cubicBezTo>
                    <a:pt x="500" y="1702"/>
                    <a:pt x="534" y="1668"/>
                    <a:pt x="601" y="1602"/>
                  </a:cubicBezTo>
                  <a:cubicBezTo>
                    <a:pt x="667" y="1535"/>
                    <a:pt x="701" y="1468"/>
                    <a:pt x="734" y="1401"/>
                  </a:cubicBezTo>
                  <a:cubicBezTo>
                    <a:pt x="767" y="1301"/>
                    <a:pt x="767" y="1235"/>
                    <a:pt x="801" y="1135"/>
                  </a:cubicBezTo>
                  <a:cubicBezTo>
                    <a:pt x="801" y="1068"/>
                    <a:pt x="834" y="968"/>
                    <a:pt x="834" y="901"/>
                  </a:cubicBezTo>
                  <a:cubicBezTo>
                    <a:pt x="834" y="868"/>
                    <a:pt x="834" y="801"/>
                    <a:pt x="834" y="768"/>
                  </a:cubicBezTo>
                  <a:lnTo>
                    <a:pt x="834" y="568"/>
                  </a:lnTo>
                  <a:cubicBezTo>
                    <a:pt x="834" y="534"/>
                    <a:pt x="834" y="501"/>
                    <a:pt x="834" y="467"/>
                  </a:cubicBezTo>
                  <a:cubicBezTo>
                    <a:pt x="834" y="401"/>
                    <a:pt x="801" y="301"/>
                    <a:pt x="801" y="234"/>
                  </a:cubicBezTo>
                  <a:cubicBezTo>
                    <a:pt x="801" y="167"/>
                    <a:pt x="767" y="101"/>
                    <a:pt x="734" y="67"/>
                  </a:cubicBezTo>
                  <a:cubicBezTo>
                    <a:pt x="701" y="34"/>
                    <a:pt x="634" y="0"/>
                    <a:pt x="601"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a:off x="6312005" y="3204332"/>
              <a:ext cx="16938" cy="32830"/>
            </a:xfrm>
            <a:custGeom>
              <a:rect b="b" l="l" r="r" t="t"/>
              <a:pathLst>
                <a:path extrusionOk="0" h="2136" w="1102">
                  <a:moveTo>
                    <a:pt x="267" y="635"/>
                  </a:moveTo>
                  <a:cubicBezTo>
                    <a:pt x="301" y="635"/>
                    <a:pt x="301" y="668"/>
                    <a:pt x="301" y="701"/>
                  </a:cubicBezTo>
                  <a:lnTo>
                    <a:pt x="301" y="902"/>
                  </a:lnTo>
                  <a:lnTo>
                    <a:pt x="334" y="902"/>
                  </a:lnTo>
                  <a:cubicBezTo>
                    <a:pt x="301" y="935"/>
                    <a:pt x="301" y="968"/>
                    <a:pt x="267" y="1002"/>
                  </a:cubicBezTo>
                  <a:cubicBezTo>
                    <a:pt x="267" y="1035"/>
                    <a:pt x="234" y="1068"/>
                    <a:pt x="201" y="1068"/>
                  </a:cubicBezTo>
                  <a:lnTo>
                    <a:pt x="167" y="1068"/>
                  </a:lnTo>
                  <a:cubicBezTo>
                    <a:pt x="134" y="1035"/>
                    <a:pt x="134" y="1035"/>
                    <a:pt x="134" y="1002"/>
                  </a:cubicBezTo>
                  <a:lnTo>
                    <a:pt x="134" y="968"/>
                  </a:lnTo>
                  <a:lnTo>
                    <a:pt x="134" y="835"/>
                  </a:lnTo>
                  <a:lnTo>
                    <a:pt x="134" y="801"/>
                  </a:lnTo>
                  <a:cubicBezTo>
                    <a:pt x="134" y="768"/>
                    <a:pt x="134" y="735"/>
                    <a:pt x="167" y="701"/>
                  </a:cubicBezTo>
                  <a:cubicBezTo>
                    <a:pt x="167" y="668"/>
                    <a:pt x="201" y="635"/>
                    <a:pt x="201" y="635"/>
                  </a:cubicBezTo>
                  <a:close/>
                  <a:moveTo>
                    <a:pt x="334" y="401"/>
                  </a:moveTo>
                  <a:cubicBezTo>
                    <a:pt x="267" y="401"/>
                    <a:pt x="234" y="401"/>
                    <a:pt x="234" y="435"/>
                  </a:cubicBezTo>
                  <a:cubicBezTo>
                    <a:pt x="167" y="435"/>
                    <a:pt x="134" y="468"/>
                    <a:pt x="134" y="501"/>
                  </a:cubicBezTo>
                  <a:cubicBezTo>
                    <a:pt x="101" y="535"/>
                    <a:pt x="67" y="568"/>
                    <a:pt x="67" y="601"/>
                  </a:cubicBezTo>
                  <a:cubicBezTo>
                    <a:pt x="34" y="635"/>
                    <a:pt x="34" y="701"/>
                    <a:pt x="0" y="735"/>
                  </a:cubicBezTo>
                  <a:cubicBezTo>
                    <a:pt x="0" y="768"/>
                    <a:pt x="0" y="801"/>
                    <a:pt x="0" y="835"/>
                  </a:cubicBezTo>
                  <a:lnTo>
                    <a:pt x="0" y="968"/>
                  </a:lnTo>
                  <a:lnTo>
                    <a:pt x="0" y="1102"/>
                  </a:lnTo>
                  <a:cubicBezTo>
                    <a:pt x="0" y="1135"/>
                    <a:pt x="0" y="1168"/>
                    <a:pt x="0" y="1202"/>
                  </a:cubicBezTo>
                  <a:cubicBezTo>
                    <a:pt x="34" y="1235"/>
                    <a:pt x="34" y="1268"/>
                    <a:pt x="67" y="1268"/>
                  </a:cubicBezTo>
                  <a:cubicBezTo>
                    <a:pt x="67" y="1302"/>
                    <a:pt x="101" y="1302"/>
                    <a:pt x="134" y="1302"/>
                  </a:cubicBezTo>
                  <a:cubicBezTo>
                    <a:pt x="167" y="1302"/>
                    <a:pt x="201" y="1302"/>
                    <a:pt x="234" y="1268"/>
                  </a:cubicBezTo>
                  <a:cubicBezTo>
                    <a:pt x="267" y="1235"/>
                    <a:pt x="301" y="1235"/>
                    <a:pt x="334" y="1202"/>
                  </a:cubicBezTo>
                  <a:cubicBezTo>
                    <a:pt x="334" y="1168"/>
                    <a:pt x="367" y="1135"/>
                    <a:pt x="401" y="1068"/>
                  </a:cubicBezTo>
                  <a:cubicBezTo>
                    <a:pt x="401" y="1035"/>
                    <a:pt x="434" y="1002"/>
                    <a:pt x="434" y="968"/>
                  </a:cubicBezTo>
                  <a:lnTo>
                    <a:pt x="434" y="835"/>
                  </a:lnTo>
                  <a:lnTo>
                    <a:pt x="434" y="701"/>
                  </a:lnTo>
                  <a:lnTo>
                    <a:pt x="434" y="601"/>
                  </a:lnTo>
                  <a:cubicBezTo>
                    <a:pt x="434" y="568"/>
                    <a:pt x="434" y="535"/>
                    <a:pt x="434" y="501"/>
                  </a:cubicBezTo>
                  <a:cubicBezTo>
                    <a:pt x="434" y="468"/>
                    <a:pt x="401" y="435"/>
                    <a:pt x="401" y="435"/>
                  </a:cubicBezTo>
                  <a:cubicBezTo>
                    <a:pt x="367" y="401"/>
                    <a:pt x="334" y="401"/>
                    <a:pt x="334" y="401"/>
                  </a:cubicBezTo>
                  <a:close/>
                  <a:moveTo>
                    <a:pt x="968" y="1068"/>
                  </a:moveTo>
                  <a:cubicBezTo>
                    <a:pt x="968" y="1102"/>
                    <a:pt x="968" y="1102"/>
                    <a:pt x="968" y="1135"/>
                  </a:cubicBezTo>
                  <a:lnTo>
                    <a:pt x="968" y="1168"/>
                  </a:lnTo>
                  <a:lnTo>
                    <a:pt x="968" y="1302"/>
                  </a:lnTo>
                  <a:lnTo>
                    <a:pt x="968" y="1369"/>
                  </a:lnTo>
                  <a:cubicBezTo>
                    <a:pt x="968" y="1391"/>
                    <a:pt x="968" y="1413"/>
                    <a:pt x="968" y="1435"/>
                  </a:cubicBezTo>
                  <a:cubicBezTo>
                    <a:pt x="934" y="1469"/>
                    <a:pt x="934" y="1502"/>
                    <a:pt x="901" y="1502"/>
                  </a:cubicBezTo>
                  <a:lnTo>
                    <a:pt x="834" y="1502"/>
                  </a:lnTo>
                  <a:cubicBezTo>
                    <a:pt x="834" y="1469"/>
                    <a:pt x="834" y="1469"/>
                    <a:pt x="834" y="1435"/>
                  </a:cubicBezTo>
                  <a:lnTo>
                    <a:pt x="834" y="1235"/>
                  </a:lnTo>
                  <a:cubicBezTo>
                    <a:pt x="834" y="1202"/>
                    <a:pt x="834" y="1168"/>
                    <a:pt x="834" y="1135"/>
                  </a:cubicBezTo>
                  <a:cubicBezTo>
                    <a:pt x="868" y="1102"/>
                    <a:pt x="868" y="1068"/>
                    <a:pt x="901" y="1068"/>
                  </a:cubicBezTo>
                  <a:close/>
                  <a:moveTo>
                    <a:pt x="968" y="835"/>
                  </a:moveTo>
                  <a:cubicBezTo>
                    <a:pt x="934" y="835"/>
                    <a:pt x="901" y="835"/>
                    <a:pt x="868" y="868"/>
                  </a:cubicBezTo>
                  <a:lnTo>
                    <a:pt x="901" y="868"/>
                  </a:lnTo>
                  <a:cubicBezTo>
                    <a:pt x="868" y="902"/>
                    <a:pt x="801" y="902"/>
                    <a:pt x="768" y="935"/>
                  </a:cubicBezTo>
                  <a:cubicBezTo>
                    <a:pt x="768" y="968"/>
                    <a:pt x="734" y="1002"/>
                    <a:pt x="701" y="1068"/>
                  </a:cubicBezTo>
                  <a:cubicBezTo>
                    <a:pt x="701" y="1102"/>
                    <a:pt x="668" y="1135"/>
                    <a:pt x="668" y="1168"/>
                  </a:cubicBezTo>
                  <a:lnTo>
                    <a:pt x="668" y="1302"/>
                  </a:lnTo>
                  <a:lnTo>
                    <a:pt x="668" y="1569"/>
                  </a:lnTo>
                  <a:cubicBezTo>
                    <a:pt x="668" y="1569"/>
                    <a:pt x="668" y="1602"/>
                    <a:pt x="668" y="1635"/>
                  </a:cubicBezTo>
                  <a:cubicBezTo>
                    <a:pt x="668" y="1669"/>
                    <a:pt x="701" y="1702"/>
                    <a:pt x="701" y="1735"/>
                  </a:cubicBezTo>
                  <a:lnTo>
                    <a:pt x="768" y="1735"/>
                  </a:lnTo>
                  <a:cubicBezTo>
                    <a:pt x="801" y="1735"/>
                    <a:pt x="834" y="1735"/>
                    <a:pt x="868" y="1702"/>
                  </a:cubicBezTo>
                  <a:cubicBezTo>
                    <a:pt x="901" y="1702"/>
                    <a:pt x="934" y="1669"/>
                    <a:pt x="968" y="1635"/>
                  </a:cubicBezTo>
                  <a:cubicBezTo>
                    <a:pt x="1001" y="1602"/>
                    <a:pt x="1035" y="1569"/>
                    <a:pt x="1035" y="1535"/>
                  </a:cubicBezTo>
                  <a:cubicBezTo>
                    <a:pt x="1068" y="1502"/>
                    <a:pt x="1068" y="1435"/>
                    <a:pt x="1101" y="1402"/>
                  </a:cubicBezTo>
                  <a:cubicBezTo>
                    <a:pt x="1101" y="1369"/>
                    <a:pt x="1101" y="1335"/>
                    <a:pt x="1101" y="1302"/>
                  </a:cubicBezTo>
                  <a:lnTo>
                    <a:pt x="1101" y="1168"/>
                  </a:lnTo>
                  <a:cubicBezTo>
                    <a:pt x="1101" y="1102"/>
                    <a:pt x="1101" y="1068"/>
                    <a:pt x="1101" y="1035"/>
                  </a:cubicBezTo>
                  <a:cubicBezTo>
                    <a:pt x="1101" y="1002"/>
                    <a:pt x="1101" y="968"/>
                    <a:pt x="1101" y="935"/>
                  </a:cubicBezTo>
                  <a:cubicBezTo>
                    <a:pt x="1068" y="902"/>
                    <a:pt x="1068" y="868"/>
                    <a:pt x="1035" y="868"/>
                  </a:cubicBezTo>
                  <a:cubicBezTo>
                    <a:pt x="1035" y="835"/>
                    <a:pt x="1001" y="835"/>
                    <a:pt x="968" y="835"/>
                  </a:cubicBezTo>
                  <a:close/>
                  <a:moveTo>
                    <a:pt x="968" y="1"/>
                  </a:moveTo>
                  <a:lnTo>
                    <a:pt x="901" y="68"/>
                  </a:lnTo>
                  <a:lnTo>
                    <a:pt x="868" y="68"/>
                  </a:lnTo>
                  <a:lnTo>
                    <a:pt x="834" y="134"/>
                  </a:lnTo>
                  <a:lnTo>
                    <a:pt x="67" y="2102"/>
                  </a:lnTo>
                  <a:cubicBezTo>
                    <a:pt x="67" y="2102"/>
                    <a:pt x="67" y="2102"/>
                    <a:pt x="67" y="2136"/>
                  </a:cubicBezTo>
                  <a:lnTo>
                    <a:pt x="101" y="2136"/>
                  </a:lnTo>
                  <a:lnTo>
                    <a:pt x="201" y="2069"/>
                  </a:lnTo>
                  <a:cubicBezTo>
                    <a:pt x="201" y="2069"/>
                    <a:pt x="234" y="2036"/>
                    <a:pt x="234" y="2036"/>
                  </a:cubicBezTo>
                  <a:lnTo>
                    <a:pt x="267" y="2002"/>
                  </a:lnTo>
                  <a:lnTo>
                    <a:pt x="1001" y="34"/>
                  </a:lnTo>
                  <a:cubicBezTo>
                    <a:pt x="1001" y="1"/>
                    <a:pt x="1001" y="1"/>
                    <a:pt x="1001"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3"/>
            <p:cNvSpPr/>
            <p:nvPr/>
          </p:nvSpPr>
          <p:spPr>
            <a:xfrm>
              <a:off x="6281250" y="3223821"/>
              <a:ext cx="13341" cy="29756"/>
            </a:xfrm>
            <a:custGeom>
              <a:rect b="b" l="l" r="r" t="t"/>
              <a:pathLst>
                <a:path extrusionOk="0" h="1936" w="868">
                  <a:moveTo>
                    <a:pt x="801" y="0"/>
                  </a:moveTo>
                  <a:lnTo>
                    <a:pt x="100" y="401"/>
                  </a:lnTo>
                  <a:cubicBezTo>
                    <a:pt x="100" y="434"/>
                    <a:pt x="67" y="434"/>
                    <a:pt x="67" y="434"/>
                  </a:cubicBezTo>
                  <a:cubicBezTo>
                    <a:pt x="67" y="467"/>
                    <a:pt x="67" y="501"/>
                    <a:pt x="67" y="501"/>
                  </a:cubicBezTo>
                  <a:lnTo>
                    <a:pt x="67" y="668"/>
                  </a:lnTo>
                  <a:cubicBezTo>
                    <a:pt x="67" y="668"/>
                    <a:pt x="67" y="701"/>
                    <a:pt x="67" y="701"/>
                  </a:cubicBezTo>
                  <a:lnTo>
                    <a:pt x="100" y="701"/>
                  </a:lnTo>
                  <a:lnTo>
                    <a:pt x="534" y="467"/>
                  </a:lnTo>
                  <a:lnTo>
                    <a:pt x="300" y="934"/>
                  </a:lnTo>
                  <a:lnTo>
                    <a:pt x="267" y="968"/>
                  </a:lnTo>
                  <a:cubicBezTo>
                    <a:pt x="267" y="1001"/>
                    <a:pt x="267" y="1001"/>
                    <a:pt x="267" y="1035"/>
                  </a:cubicBezTo>
                  <a:lnTo>
                    <a:pt x="267" y="1201"/>
                  </a:lnTo>
                  <a:cubicBezTo>
                    <a:pt x="267" y="1201"/>
                    <a:pt x="267" y="1235"/>
                    <a:pt x="267" y="1235"/>
                  </a:cubicBezTo>
                  <a:lnTo>
                    <a:pt x="300" y="1235"/>
                  </a:lnTo>
                  <a:lnTo>
                    <a:pt x="434" y="1168"/>
                  </a:lnTo>
                  <a:cubicBezTo>
                    <a:pt x="467" y="1135"/>
                    <a:pt x="534" y="1135"/>
                    <a:pt x="600" y="1135"/>
                  </a:cubicBezTo>
                  <a:cubicBezTo>
                    <a:pt x="634" y="1135"/>
                    <a:pt x="634" y="1168"/>
                    <a:pt x="634" y="1235"/>
                  </a:cubicBezTo>
                  <a:cubicBezTo>
                    <a:pt x="634" y="1301"/>
                    <a:pt x="634" y="1368"/>
                    <a:pt x="600" y="1435"/>
                  </a:cubicBezTo>
                  <a:cubicBezTo>
                    <a:pt x="534" y="1502"/>
                    <a:pt x="500" y="1535"/>
                    <a:pt x="434" y="1568"/>
                  </a:cubicBezTo>
                  <a:lnTo>
                    <a:pt x="334" y="1635"/>
                  </a:lnTo>
                  <a:lnTo>
                    <a:pt x="267" y="1635"/>
                  </a:lnTo>
                  <a:cubicBezTo>
                    <a:pt x="267" y="1635"/>
                    <a:pt x="234" y="1602"/>
                    <a:pt x="234" y="1602"/>
                  </a:cubicBezTo>
                  <a:cubicBezTo>
                    <a:pt x="234" y="1602"/>
                    <a:pt x="234" y="1568"/>
                    <a:pt x="200" y="1568"/>
                  </a:cubicBezTo>
                  <a:lnTo>
                    <a:pt x="200" y="1535"/>
                  </a:lnTo>
                  <a:lnTo>
                    <a:pt x="167" y="1535"/>
                  </a:lnTo>
                  <a:lnTo>
                    <a:pt x="33" y="1602"/>
                  </a:lnTo>
                  <a:cubicBezTo>
                    <a:pt x="33" y="1602"/>
                    <a:pt x="33" y="1635"/>
                    <a:pt x="33" y="1635"/>
                  </a:cubicBezTo>
                  <a:cubicBezTo>
                    <a:pt x="0" y="1668"/>
                    <a:pt x="0" y="1668"/>
                    <a:pt x="33" y="1702"/>
                  </a:cubicBezTo>
                  <a:cubicBezTo>
                    <a:pt x="33" y="1735"/>
                    <a:pt x="33" y="1768"/>
                    <a:pt x="67" y="1835"/>
                  </a:cubicBezTo>
                  <a:cubicBezTo>
                    <a:pt x="67" y="1868"/>
                    <a:pt x="100" y="1902"/>
                    <a:pt x="133" y="1935"/>
                  </a:cubicBezTo>
                  <a:lnTo>
                    <a:pt x="267" y="1935"/>
                  </a:lnTo>
                  <a:cubicBezTo>
                    <a:pt x="334" y="1935"/>
                    <a:pt x="400" y="1902"/>
                    <a:pt x="434" y="1868"/>
                  </a:cubicBezTo>
                  <a:cubicBezTo>
                    <a:pt x="500" y="1835"/>
                    <a:pt x="567" y="1802"/>
                    <a:pt x="600" y="1735"/>
                  </a:cubicBezTo>
                  <a:cubicBezTo>
                    <a:pt x="667" y="1702"/>
                    <a:pt x="701" y="1635"/>
                    <a:pt x="734" y="1568"/>
                  </a:cubicBezTo>
                  <a:cubicBezTo>
                    <a:pt x="767" y="1502"/>
                    <a:pt x="801" y="1435"/>
                    <a:pt x="834" y="1368"/>
                  </a:cubicBezTo>
                  <a:cubicBezTo>
                    <a:pt x="834" y="1268"/>
                    <a:pt x="867" y="1201"/>
                    <a:pt x="867" y="1135"/>
                  </a:cubicBezTo>
                  <a:cubicBezTo>
                    <a:pt x="867" y="1068"/>
                    <a:pt x="867" y="1001"/>
                    <a:pt x="867" y="934"/>
                  </a:cubicBezTo>
                  <a:cubicBezTo>
                    <a:pt x="834" y="901"/>
                    <a:pt x="834" y="868"/>
                    <a:pt x="801" y="834"/>
                  </a:cubicBezTo>
                  <a:cubicBezTo>
                    <a:pt x="767" y="801"/>
                    <a:pt x="734" y="801"/>
                    <a:pt x="701" y="801"/>
                  </a:cubicBezTo>
                  <a:lnTo>
                    <a:pt x="567" y="801"/>
                  </a:lnTo>
                  <a:lnTo>
                    <a:pt x="801" y="301"/>
                  </a:lnTo>
                  <a:cubicBezTo>
                    <a:pt x="801" y="301"/>
                    <a:pt x="801" y="267"/>
                    <a:pt x="834" y="267"/>
                  </a:cubicBezTo>
                  <a:cubicBezTo>
                    <a:pt x="834" y="234"/>
                    <a:pt x="834" y="234"/>
                    <a:pt x="834" y="201"/>
                  </a:cubicBezTo>
                  <a:lnTo>
                    <a:pt x="834" y="34"/>
                  </a:lnTo>
                  <a:cubicBezTo>
                    <a:pt x="834" y="34"/>
                    <a:pt x="834" y="0"/>
                    <a:pt x="834"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p:nvPr/>
          </p:nvSpPr>
          <p:spPr>
            <a:xfrm>
              <a:off x="6297142" y="3216643"/>
              <a:ext cx="12834" cy="27912"/>
            </a:xfrm>
            <a:custGeom>
              <a:rect b="b" l="l" r="r" t="t"/>
              <a:pathLst>
                <a:path extrusionOk="0" h="1816" w="835">
                  <a:moveTo>
                    <a:pt x="509" y="317"/>
                  </a:moveTo>
                  <a:cubicBezTo>
                    <a:pt x="534" y="317"/>
                    <a:pt x="551" y="334"/>
                    <a:pt x="567" y="367"/>
                  </a:cubicBezTo>
                  <a:cubicBezTo>
                    <a:pt x="601" y="434"/>
                    <a:pt x="634" y="501"/>
                    <a:pt x="634" y="601"/>
                  </a:cubicBezTo>
                  <a:lnTo>
                    <a:pt x="634" y="801"/>
                  </a:lnTo>
                  <a:lnTo>
                    <a:pt x="634" y="1001"/>
                  </a:lnTo>
                  <a:cubicBezTo>
                    <a:pt x="634" y="1101"/>
                    <a:pt x="601" y="1201"/>
                    <a:pt x="567" y="1268"/>
                  </a:cubicBezTo>
                  <a:cubicBezTo>
                    <a:pt x="534" y="1368"/>
                    <a:pt x="467" y="1435"/>
                    <a:pt x="400" y="1468"/>
                  </a:cubicBezTo>
                  <a:cubicBezTo>
                    <a:pt x="367" y="1485"/>
                    <a:pt x="342" y="1493"/>
                    <a:pt x="321" y="1493"/>
                  </a:cubicBezTo>
                  <a:cubicBezTo>
                    <a:pt x="300" y="1493"/>
                    <a:pt x="284" y="1485"/>
                    <a:pt x="267" y="1468"/>
                  </a:cubicBezTo>
                  <a:cubicBezTo>
                    <a:pt x="234" y="1401"/>
                    <a:pt x="200" y="1301"/>
                    <a:pt x="200" y="1235"/>
                  </a:cubicBezTo>
                  <a:cubicBezTo>
                    <a:pt x="200" y="1168"/>
                    <a:pt x="200" y="1101"/>
                    <a:pt x="200" y="1035"/>
                  </a:cubicBezTo>
                  <a:lnTo>
                    <a:pt x="200" y="834"/>
                  </a:lnTo>
                  <a:cubicBezTo>
                    <a:pt x="200" y="734"/>
                    <a:pt x="234" y="634"/>
                    <a:pt x="267" y="534"/>
                  </a:cubicBezTo>
                  <a:cubicBezTo>
                    <a:pt x="300" y="467"/>
                    <a:pt x="334" y="401"/>
                    <a:pt x="400" y="367"/>
                  </a:cubicBezTo>
                  <a:cubicBezTo>
                    <a:pt x="450" y="334"/>
                    <a:pt x="484" y="317"/>
                    <a:pt x="509" y="317"/>
                  </a:cubicBezTo>
                  <a:close/>
                  <a:moveTo>
                    <a:pt x="601" y="0"/>
                  </a:moveTo>
                  <a:cubicBezTo>
                    <a:pt x="534" y="0"/>
                    <a:pt x="467" y="34"/>
                    <a:pt x="400" y="67"/>
                  </a:cubicBezTo>
                  <a:cubicBezTo>
                    <a:pt x="267" y="134"/>
                    <a:pt x="167" y="267"/>
                    <a:pt x="100" y="434"/>
                  </a:cubicBezTo>
                  <a:cubicBezTo>
                    <a:pt x="67" y="501"/>
                    <a:pt x="33" y="601"/>
                    <a:pt x="33" y="668"/>
                  </a:cubicBezTo>
                  <a:cubicBezTo>
                    <a:pt x="0" y="768"/>
                    <a:pt x="0" y="868"/>
                    <a:pt x="0" y="934"/>
                  </a:cubicBezTo>
                  <a:lnTo>
                    <a:pt x="0" y="1168"/>
                  </a:lnTo>
                  <a:lnTo>
                    <a:pt x="0" y="1368"/>
                  </a:lnTo>
                  <a:cubicBezTo>
                    <a:pt x="0" y="1435"/>
                    <a:pt x="0" y="1502"/>
                    <a:pt x="33" y="1602"/>
                  </a:cubicBezTo>
                  <a:cubicBezTo>
                    <a:pt x="33" y="1668"/>
                    <a:pt x="67" y="1702"/>
                    <a:pt x="100" y="1768"/>
                  </a:cubicBezTo>
                  <a:cubicBezTo>
                    <a:pt x="124" y="1792"/>
                    <a:pt x="147" y="1816"/>
                    <a:pt x="183" y="1816"/>
                  </a:cubicBezTo>
                  <a:cubicBezTo>
                    <a:pt x="197" y="1816"/>
                    <a:pt x="214" y="1812"/>
                    <a:pt x="234" y="1802"/>
                  </a:cubicBezTo>
                  <a:cubicBezTo>
                    <a:pt x="300" y="1802"/>
                    <a:pt x="367" y="1802"/>
                    <a:pt x="400" y="1768"/>
                  </a:cubicBezTo>
                  <a:cubicBezTo>
                    <a:pt x="500" y="1702"/>
                    <a:pt x="534" y="1668"/>
                    <a:pt x="601" y="1602"/>
                  </a:cubicBezTo>
                  <a:cubicBezTo>
                    <a:pt x="667" y="1535"/>
                    <a:pt x="701" y="1468"/>
                    <a:pt x="734" y="1401"/>
                  </a:cubicBezTo>
                  <a:cubicBezTo>
                    <a:pt x="767" y="1301"/>
                    <a:pt x="767" y="1235"/>
                    <a:pt x="801" y="1135"/>
                  </a:cubicBezTo>
                  <a:cubicBezTo>
                    <a:pt x="801" y="1068"/>
                    <a:pt x="834" y="968"/>
                    <a:pt x="834" y="901"/>
                  </a:cubicBezTo>
                  <a:cubicBezTo>
                    <a:pt x="834" y="868"/>
                    <a:pt x="834" y="801"/>
                    <a:pt x="834" y="768"/>
                  </a:cubicBezTo>
                  <a:lnTo>
                    <a:pt x="834" y="568"/>
                  </a:lnTo>
                  <a:cubicBezTo>
                    <a:pt x="834" y="534"/>
                    <a:pt x="834" y="501"/>
                    <a:pt x="834" y="467"/>
                  </a:cubicBezTo>
                  <a:cubicBezTo>
                    <a:pt x="834" y="401"/>
                    <a:pt x="801" y="301"/>
                    <a:pt x="801" y="234"/>
                  </a:cubicBezTo>
                  <a:cubicBezTo>
                    <a:pt x="801" y="167"/>
                    <a:pt x="767" y="101"/>
                    <a:pt x="734" y="67"/>
                  </a:cubicBezTo>
                  <a:cubicBezTo>
                    <a:pt x="701" y="34"/>
                    <a:pt x="634" y="0"/>
                    <a:pt x="601"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a:off x="6312005" y="3204332"/>
              <a:ext cx="16938" cy="32830"/>
            </a:xfrm>
            <a:custGeom>
              <a:rect b="b" l="l" r="r" t="t"/>
              <a:pathLst>
                <a:path extrusionOk="0" h="2136" w="1102">
                  <a:moveTo>
                    <a:pt x="267" y="635"/>
                  </a:moveTo>
                  <a:cubicBezTo>
                    <a:pt x="301" y="635"/>
                    <a:pt x="301" y="668"/>
                    <a:pt x="301" y="701"/>
                  </a:cubicBezTo>
                  <a:lnTo>
                    <a:pt x="301" y="902"/>
                  </a:lnTo>
                  <a:lnTo>
                    <a:pt x="334" y="902"/>
                  </a:lnTo>
                  <a:cubicBezTo>
                    <a:pt x="301" y="935"/>
                    <a:pt x="301" y="968"/>
                    <a:pt x="267" y="1002"/>
                  </a:cubicBezTo>
                  <a:cubicBezTo>
                    <a:pt x="267" y="1035"/>
                    <a:pt x="234" y="1068"/>
                    <a:pt x="201" y="1068"/>
                  </a:cubicBezTo>
                  <a:lnTo>
                    <a:pt x="167" y="1068"/>
                  </a:lnTo>
                  <a:cubicBezTo>
                    <a:pt x="134" y="1035"/>
                    <a:pt x="134" y="1035"/>
                    <a:pt x="134" y="1002"/>
                  </a:cubicBezTo>
                  <a:lnTo>
                    <a:pt x="134" y="968"/>
                  </a:lnTo>
                  <a:lnTo>
                    <a:pt x="134" y="835"/>
                  </a:lnTo>
                  <a:lnTo>
                    <a:pt x="134" y="801"/>
                  </a:lnTo>
                  <a:cubicBezTo>
                    <a:pt x="134" y="768"/>
                    <a:pt x="134" y="735"/>
                    <a:pt x="167" y="701"/>
                  </a:cubicBezTo>
                  <a:cubicBezTo>
                    <a:pt x="167" y="668"/>
                    <a:pt x="201" y="635"/>
                    <a:pt x="201" y="635"/>
                  </a:cubicBezTo>
                  <a:close/>
                  <a:moveTo>
                    <a:pt x="334" y="401"/>
                  </a:moveTo>
                  <a:cubicBezTo>
                    <a:pt x="267" y="401"/>
                    <a:pt x="234" y="401"/>
                    <a:pt x="234" y="435"/>
                  </a:cubicBezTo>
                  <a:cubicBezTo>
                    <a:pt x="167" y="435"/>
                    <a:pt x="134" y="468"/>
                    <a:pt x="134" y="501"/>
                  </a:cubicBezTo>
                  <a:cubicBezTo>
                    <a:pt x="101" y="535"/>
                    <a:pt x="67" y="568"/>
                    <a:pt x="67" y="601"/>
                  </a:cubicBezTo>
                  <a:cubicBezTo>
                    <a:pt x="34" y="635"/>
                    <a:pt x="34" y="701"/>
                    <a:pt x="0" y="735"/>
                  </a:cubicBezTo>
                  <a:cubicBezTo>
                    <a:pt x="0" y="768"/>
                    <a:pt x="0" y="801"/>
                    <a:pt x="0" y="835"/>
                  </a:cubicBezTo>
                  <a:lnTo>
                    <a:pt x="0" y="968"/>
                  </a:lnTo>
                  <a:lnTo>
                    <a:pt x="0" y="1102"/>
                  </a:lnTo>
                  <a:cubicBezTo>
                    <a:pt x="0" y="1135"/>
                    <a:pt x="0" y="1168"/>
                    <a:pt x="0" y="1202"/>
                  </a:cubicBezTo>
                  <a:cubicBezTo>
                    <a:pt x="34" y="1235"/>
                    <a:pt x="34" y="1268"/>
                    <a:pt x="67" y="1268"/>
                  </a:cubicBezTo>
                  <a:cubicBezTo>
                    <a:pt x="67" y="1302"/>
                    <a:pt x="101" y="1302"/>
                    <a:pt x="134" y="1302"/>
                  </a:cubicBezTo>
                  <a:cubicBezTo>
                    <a:pt x="167" y="1302"/>
                    <a:pt x="201" y="1302"/>
                    <a:pt x="234" y="1268"/>
                  </a:cubicBezTo>
                  <a:cubicBezTo>
                    <a:pt x="267" y="1235"/>
                    <a:pt x="301" y="1235"/>
                    <a:pt x="334" y="1202"/>
                  </a:cubicBezTo>
                  <a:cubicBezTo>
                    <a:pt x="334" y="1168"/>
                    <a:pt x="367" y="1135"/>
                    <a:pt x="401" y="1068"/>
                  </a:cubicBezTo>
                  <a:cubicBezTo>
                    <a:pt x="401" y="1035"/>
                    <a:pt x="434" y="1002"/>
                    <a:pt x="434" y="968"/>
                  </a:cubicBezTo>
                  <a:lnTo>
                    <a:pt x="434" y="835"/>
                  </a:lnTo>
                  <a:lnTo>
                    <a:pt x="434" y="701"/>
                  </a:lnTo>
                  <a:lnTo>
                    <a:pt x="434" y="601"/>
                  </a:lnTo>
                  <a:cubicBezTo>
                    <a:pt x="434" y="568"/>
                    <a:pt x="434" y="535"/>
                    <a:pt x="434" y="501"/>
                  </a:cubicBezTo>
                  <a:cubicBezTo>
                    <a:pt x="434" y="468"/>
                    <a:pt x="401" y="435"/>
                    <a:pt x="401" y="435"/>
                  </a:cubicBezTo>
                  <a:cubicBezTo>
                    <a:pt x="367" y="401"/>
                    <a:pt x="334" y="401"/>
                    <a:pt x="334" y="401"/>
                  </a:cubicBezTo>
                  <a:close/>
                  <a:moveTo>
                    <a:pt x="968" y="1068"/>
                  </a:moveTo>
                  <a:cubicBezTo>
                    <a:pt x="968" y="1102"/>
                    <a:pt x="968" y="1102"/>
                    <a:pt x="968" y="1135"/>
                  </a:cubicBezTo>
                  <a:lnTo>
                    <a:pt x="968" y="1168"/>
                  </a:lnTo>
                  <a:lnTo>
                    <a:pt x="968" y="1302"/>
                  </a:lnTo>
                  <a:lnTo>
                    <a:pt x="968" y="1369"/>
                  </a:lnTo>
                  <a:cubicBezTo>
                    <a:pt x="968" y="1391"/>
                    <a:pt x="968" y="1413"/>
                    <a:pt x="968" y="1435"/>
                  </a:cubicBezTo>
                  <a:cubicBezTo>
                    <a:pt x="934" y="1469"/>
                    <a:pt x="934" y="1502"/>
                    <a:pt x="901" y="1502"/>
                  </a:cubicBezTo>
                  <a:lnTo>
                    <a:pt x="834" y="1502"/>
                  </a:lnTo>
                  <a:cubicBezTo>
                    <a:pt x="834" y="1469"/>
                    <a:pt x="834" y="1469"/>
                    <a:pt x="834" y="1435"/>
                  </a:cubicBezTo>
                  <a:lnTo>
                    <a:pt x="834" y="1235"/>
                  </a:lnTo>
                  <a:cubicBezTo>
                    <a:pt x="834" y="1202"/>
                    <a:pt x="834" y="1168"/>
                    <a:pt x="834" y="1135"/>
                  </a:cubicBezTo>
                  <a:cubicBezTo>
                    <a:pt x="868" y="1102"/>
                    <a:pt x="868" y="1068"/>
                    <a:pt x="901" y="1068"/>
                  </a:cubicBezTo>
                  <a:close/>
                  <a:moveTo>
                    <a:pt x="968" y="835"/>
                  </a:moveTo>
                  <a:cubicBezTo>
                    <a:pt x="934" y="835"/>
                    <a:pt x="901" y="835"/>
                    <a:pt x="868" y="868"/>
                  </a:cubicBezTo>
                  <a:lnTo>
                    <a:pt x="901" y="868"/>
                  </a:lnTo>
                  <a:cubicBezTo>
                    <a:pt x="868" y="902"/>
                    <a:pt x="801" y="902"/>
                    <a:pt x="768" y="935"/>
                  </a:cubicBezTo>
                  <a:cubicBezTo>
                    <a:pt x="768" y="968"/>
                    <a:pt x="734" y="1002"/>
                    <a:pt x="701" y="1068"/>
                  </a:cubicBezTo>
                  <a:cubicBezTo>
                    <a:pt x="701" y="1102"/>
                    <a:pt x="668" y="1135"/>
                    <a:pt x="668" y="1168"/>
                  </a:cubicBezTo>
                  <a:lnTo>
                    <a:pt x="668" y="1302"/>
                  </a:lnTo>
                  <a:lnTo>
                    <a:pt x="668" y="1569"/>
                  </a:lnTo>
                  <a:cubicBezTo>
                    <a:pt x="668" y="1569"/>
                    <a:pt x="668" y="1602"/>
                    <a:pt x="668" y="1635"/>
                  </a:cubicBezTo>
                  <a:cubicBezTo>
                    <a:pt x="668" y="1669"/>
                    <a:pt x="701" y="1702"/>
                    <a:pt x="701" y="1735"/>
                  </a:cubicBezTo>
                  <a:lnTo>
                    <a:pt x="768" y="1735"/>
                  </a:lnTo>
                  <a:cubicBezTo>
                    <a:pt x="801" y="1735"/>
                    <a:pt x="834" y="1735"/>
                    <a:pt x="868" y="1702"/>
                  </a:cubicBezTo>
                  <a:cubicBezTo>
                    <a:pt x="901" y="1702"/>
                    <a:pt x="934" y="1669"/>
                    <a:pt x="968" y="1635"/>
                  </a:cubicBezTo>
                  <a:cubicBezTo>
                    <a:pt x="1001" y="1602"/>
                    <a:pt x="1035" y="1569"/>
                    <a:pt x="1035" y="1535"/>
                  </a:cubicBezTo>
                  <a:cubicBezTo>
                    <a:pt x="1068" y="1502"/>
                    <a:pt x="1068" y="1435"/>
                    <a:pt x="1101" y="1402"/>
                  </a:cubicBezTo>
                  <a:cubicBezTo>
                    <a:pt x="1101" y="1369"/>
                    <a:pt x="1101" y="1335"/>
                    <a:pt x="1101" y="1302"/>
                  </a:cubicBezTo>
                  <a:lnTo>
                    <a:pt x="1101" y="1168"/>
                  </a:lnTo>
                  <a:cubicBezTo>
                    <a:pt x="1101" y="1102"/>
                    <a:pt x="1101" y="1068"/>
                    <a:pt x="1101" y="1035"/>
                  </a:cubicBezTo>
                  <a:cubicBezTo>
                    <a:pt x="1101" y="1002"/>
                    <a:pt x="1101" y="968"/>
                    <a:pt x="1101" y="935"/>
                  </a:cubicBezTo>
                  <a:cubicBezTo>
                    <a:pt x="1068" y="902"/>
                    <a:pt x="1068" y="868"/>
                    <a:pt x="1035" y="868"/>
                  </a:cubicBezTo>
                  <a:cubicBezTo>
                    <a:pt x="1035" y="835"/>
                    <a:pt x="1001" y="835"/>
                    <a:pt x="968" y="835"/>
                  </a:cubicBezTo>
                  <a:close/>
                  <a:moveTo>
                    <a:pt x="968" y="1"/>
                  </a:moveTo>
                  <a:lnTo>
                    <a:pt x="901" y="68"/>
                  </a:lnTo>
                  <a:lnTo>
                    <a:pt x="868" y="68"/>
                  </a:lnTo>
                  <a:lnTo>
                    <a:pt x="834" y="134"/>
                  </a:lnTo>
                  <a:lnTo>
                    <a:pt x="67" y="2102"/>
                  </a:lnTo>
                  <a:cubicBezTo>
                    <a:pt x="67" y="2102"/>
                    <a:pt x="67" y="2102"/>
                    <a:pt x="67" y="2136"/>
                  </a:cubicBezTo>
                  <a:lnTo>
                    <a:pt x="101" y="2136"/>
                  </a:lnTo>
                  <a:lnTo>
                    <a:pt x="201" y="2069"/>
                  </a:lnTo>
                  <a:cubicBezTo>
                    <a:pt x="201" y="2069"/>
                    <a:pt x="234" y="2036"/>
                    <a:pt x="234" y="2036"/>
                  </a:cubicBezTo>
                  <a:lnTo>
                    <a:pt x="267" y="2002"/>
                  </a:lnTo>
                  <a:lnTo>
                    <a:pt x="1001" y="34"/>
                  </a:lnTo>
                  <a:cubicBezTo>
                    <a:pt x="1001" y="1"/>
                    <a:pt x="1001" y="1"/>
                    <a:pt x="1001"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3"/>
            <p:cNvSpPr/>
            <p:nvPr/>
          </p:nvSpPr>
          <p:spPr>
            <a:xfrm>
              <a:off x="6586805" y="3086413"/>
              <a:ext cx="8223" cy="26682"/>
            </a:xfrm>
            <a:custGeom>
              <a:rect b="b" l="l" r="r" t="t"/>
              <a:pathLst>
                <a:path extrusionOk="0" h="1736" w="535">
                  <a:moveTo>
                    <a:pt x="501" y="1"/>
                  </a:moveTo>
                  <a:lnTo>
                    <a:pt x="368" y="67"/>
                  </a:lnTo>
                  <a:lnTo>
                    <a:pt x="334" y="101"/>
                  </a:lnTo>
                  <a:lnTo>
                    <a:pt x="334" y="134"/>
                  </a:lnTo>
                  <a:lnTo>
                    <a:pt x="1" y="735"/>
                  </a:lnTo>
                  <a:cubicBezTo>
                    <a:pt x="1" y="768"/>
                    <a:pt x="1" y="768"/>
                    <a:pt x="1" y="801"/>
                  </a:cubicBezTo>
                  <a:cubicBezTo>
                    <a:pt x="1" y="801"/>
                    <a:pt x="1" y="835"/>
                    <a:pt x="1" y="835"/>
                  </a:cubicBezTo>
                  <a:lnTo>
                    <a:pt x="68" y="968"/>
                  </a:lnTo>
                  <a:lnTo>
                    <a:pt x="101" y="968"/>
                  </a:lnTo>
                  <a:cubicBezTo>
                    <a:pt x="101" y="968"/>
                    <a:pt x="101" y="935"/>
                    <a:pt x="134" y="935"/>
                  </a:cubicBezTo>
                  <a:lnTo>
                    <a:pt x="334" y="534"/>
                  </a:lnTo>
                  <a:lnTo>
                    <a:pt x="334" y="1702"/>
                  </a:lnTo>
                  <a:cubicBezTo>
                    <a:pt x="334" y="1702"/>
                    <a:pt x="334" y="1735"/>
                    <a:pt x="334" y="1735"/>
                  </a:cubicBezTo>
                  <a:lnTo>
                    <a:pt x="368" y="1735"/>
                  </a:lnTo>
                  <a:lnTo>
                    <a:pt x="501" y="1669"/>
                  </a:lnTo>
                  <a:cubicBezTo>
                    <a:pt x="501" y="1669"/>
                    <a:pt x="501" y="1635"/>
                    <a:pt x="535" y="1635"/>
                  </a:cubicBezTo>
                  <a:cubicBezTo>
                    <a:pt x="535" y="1635"/>
                    <a:pt x="535" y="1602"/>
                    <a:pt x="535" y="1602"/>
                  </a:cubicBezTo>
                  <a:lnTo>
                    <a:pt x="535" y="34"/>
                  </a:lnTo>
                  <a:cubicBezTo>
                    <a:pt x="535" y="34"/>
                    <a:pt x="535" y="34"/>
                    <a:pt x="535"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3"/>
            <p:cNvSpPr/>
            <p:nvPr/>
          </p:nvSpPr>
          <p:spPr>
            <a:xfrm>
              <a:off x="6598087" y="3079758"/>
              <a:ext cx="12834" cy="27697"/>
            </a:xfrm>
            <a:custGeom>
              <a:rect b="b" l="l" r="r" t="t"/>
              <a:pathLst>
                <a:path extrusionOk="0" h="1802" w="835">
                  <a:moveTo>
                    <a:pt x="509" y="309"/>
                  </a:moveTo>
                  <a:cubicBezTo>
                    <a:pt x="534" y="309"/>
                    <a:pt x="551" y="317"/>
                    <a:pt x="568" y="334"/>
                  </a:cubicBezTo>
                  <a:cubicBezTo>
                    <a:pt x="601" y="434"/>
                    <a:pt x="635" y="500"/>
                    <a:pt x="635" y="567"/>
                  </a:cubicBezTo>
                  <a:lnTo>
                    <a:pt x="635" y="767"/>
                  </a:lnTo>
                  <a:lnTo>
                    <a:pt x="635" y="967"/>
                  </a:lnTo>
                  <a:cubicBezTo>
                    <a:pt x="601" y="1068"/>
                    <a:pt x="601" y="1168"/>
                    <a:pt x="568" y="1268"/>
                  </a:cubicBezTo>
                  <a:cubicBezTo>
                    <a:pt x="534" y="1334"/>
                    <a:pt x="501" y="1401"/>
                    <a:pt x="401" y="1434"/>
                  </a:cubicBezTo>
                  <a:cubicBezTo>
                    <a:pt x="368" y="1468"/>
                    <a:pt x="343" y="1484"/>
                    <a:pt x="322" y="1484"/>
                  </a:cubicBezTo>
                  <a:cubicBezTo>
                    <a:pt x="301" y="1484"/>
                    <a:pt x="284" y="1468"/>
                    <a:pt x="268" y="1434"/>
                  </a:cubicBezTo>
                  <a:cubicBezTo>
                    <a:pt x="234" y="1368"/>
                    <a:pt x="201" y="1301"/>
                    <a:pt x="201" y="1201"/>
                  </a:cubicBezTo>
                  <a:lnTo>
                    <a:pt x="201" y="1001"/>
                  </a:lnTo>
                  <a:lnTo>
                    <a:pt x="201" y="801"/>
                  </a:lnTo>
                  <a:cubicBezTo>
                    <a:pt x="201" y="734"/>
                    <a:pt x="234" y="634"/>
                    <a:pt x="268" y="534"/>
                  </a:cubicBezTo>
                  <a:cubicBezTo>
                    <a:pt x="301" y="434"/>
                    <a:pt x="334" y="400"/>
                    <a:pt x="401" y="334"/>
                  </a:cubicBezTo>
                  <a:cubicBezTo>
                    <a:pt x="451" y="317"/>
                    <a:pt x="484" y="309"/>
                    <a:pt x="509" y="309"/>
                  </a:cubicBezTo>
                  <a:close/>
                  <a:moveTo>
                    <a:pt x="601" y="0"/>
                  </a:moveTo>
                  <a:cubicBezTo>
                    <a:pt x="534" y="0"/>
                    <a:pt x="468" y="0"/>
                    <a:pt x="401" y="67"/>
                  </a:cubicBezTo>
                  <a:cubicBezTo>
                    <a:pt x="334" y="100"/>
                    <a:pt x="268" y="134"/>
                    <a:pt x="234" y="200"/>
                  </a:cubicBezTo>
                  <a:cubicBezTo>
                    <a:pt x="168" y="267"/>
                    <a:pt x="134" y="334"/>
                    <a:pt x="101" y="434"/>
                  </a:cubicBezTo>
                  <a:cubicBezTo>
                    <a:pt x="67" y="500"/>
                    <a:pt x="34" y="567"/>
                    <a:pt x="34" y="667"/>
                  </a:cubicBezTo>
                  <a:cubicBezTo>
                    <a:pt x="1" y="767"/>
                    <a:pt x="1" y="834"/>
                    <a:pt x="1" y="934"/>
                  </a:cubicBezTo>
                  <a:lnTo>
                    <a:pt x="1" y="1134"/>
                  </a:lnTo>
                  <a:lnTo>
                    <a:pt x="1" y="1334"/>
                  </a:lnTo>
                  <a:cubicBezTo>
                    <a:pt x="1" y="1434"/>
                    <a:pt x="1" y="1501"/>
                    <a:pt x="34" y="1568"/>
                  </a:cubicBezTo>
                  <a:cubicBezTo>
                    <a:pt x="34" y="1635"/>
                    <a:pt x="67" y="1701"/>
                    <a:pt x="101" y="1735"/>
                  </a:cubicBezTo>
                  <a:cubicBezTo>
                    <a:pt x="134" y="1768"/>
                    <a:pt x="168" y="1801"/>
                    <a:pt x="234" y="1801"/>
                  </a:cubicBezTo>
                  <a:cubicBezTo>
                    <a:pt x="301" y="1801"/>
                    <a:pt x="368" y="1768"/>
                    <a:pt x="401" y="1735"/>
                  </a:cubicBezTo>
                  <a:cubicBezTo>
                    <a:pt x="501" y="1701"/>
                    <a:pt x="534" y="1635"/>
                    <a:pt x="601" y="1568"/>
                  </a:cubicBezTo>
                  <a:cubicBezTo>
                    <a:pt x="668" y="1535"/>
                    <a:pt x="701" y="1468"/>
                    <a:pt x="735" y="1368"/>
                  </a:cubicBezTo>
                  <a:cubicBezTo>
                    <a:pt x="768" y="1301"/>
                    <a:pt x="768" y="1234"/>
                    <a:pt x="801" y="1134"/>
                  </a:cubicBezTo>
                  <a:cubicBezTo>
                    <a:pt x="801" y="1034"/>
                    <a:pt x="835" y="967"/>
                    <a:pt x="835" y="867"/>
                  </a:cubicBezTo>
                  <a:lnTo>
                    <a:pt x="835" y="467"/>
                  </a:lnTo>
                  <a:cubicBezTo>
                    <a:pt x="835" y="367"/>
                    <a:pt x="801" y="300"/>
                    <a:pt x="801" y="200"/>
                  </a:cubicBezTo>
                  <a:cubicBezTo>
                    <a:pt x="801" y="167"/>
                    <a:pt x="768" y="100"/>
                    <a:pt x="735" y="67"/>
                  </a:cubicBezTo>
                  <a:cubicBezTo>
                    <a:pt x="701" y="0"/>
                    <a:pt x="635" y="0"/>
                    <a:pt x="601"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p:nvPr/>
          </p:nvSpPr>
          <p:spPr>
            <a:xfrm>
              <a:off x="6613472" y="3066939"/>
              <a:ext cx="16938" cy="32830"/>
            </a:xfrm>
            <a:custGeom>
              <a:rect b="b" l="l" r="r" t="t"/>
              <a:pathLst>
                <a:path extrusionOk="0" h="2136" w="1102">
                  <a:moveTo>
                    <a:pt x="267" y="634"/>
                  </a:moveTo>
                  <a:cubicBezTo>
                    <a:pt x="267" y="667"/>
                    <a:pt x="267" y="701"/>
                    <a:pt x="301" y="701"/>
                  </a:cubicBezTo>
                  <a:lnTo>
                    <a:pt x="301" y="934"/>
                  </a:lnTo>
                  <a:cubicBezTo>
                    <a:pt x="267" y="968"/>
                    <a:pt x="267" y="1001"/>
                    <a:pt x="267" y="1034"/>
                  </a:cubicBezTo>
                  <a:cubicBezTo>
                    <a:pt x="234" y="1034"/>
                    <a:pt x="234" y="1068"/>
                    <a:pt x="201" y="1101"/>
                  </a:cubicBezTo>
                  <a:lnTo>
                    <a:pt x="134" y="1101"/>
                  </a:lnTo>
                  <a:cubicBezTo>
                    <a:pt x="134" y="1068"/>
                    <a:pt x="134" y="1034"/>
                    <a:pt x="134" y="1001"/>
                  </a:cubicBezTo>
                  <a:cubicBezTo>
                    <a:pt x="134" y="1001"/>
                    <a:pt x="134" y="1001"/>
                    <a:pt x="134" y="968"/>
                  </a:cubicBezTo>
                  <a:lnTo>
                    <a:pt x="134" y="834"/>
                  </a:lnTo>
                  <a:cubicBezTo>
                    <a:pt x="134" y="834"/>
                    <a:pt x="134" y="801"/>
                    <a:pt x="134" y="801"/>
                  </a:cubicBezTo>
                  <a:cubicBezTo>
                    <a:pt x="134" y="767"/>
                    <a:pt x="134" y="734"/>
                    <a:pt x="134" y="701"/>
                  </a:cubicBezTo>
                  <a:cubicBezTo>
                    <a:pt x="167" y="667"/>
                    <a:pt x="167" y="667"/>
                    <a:pt x="201" y="634"/>
                  </a:cubicBezTo>
                  <a:close/>
                  <a:moveTo>
                    <a:pt x="301" y="400"/>
                  </a:moveTo>
                  <a:cubicBezTo>
                    <a:pt x="267" y="400"/>
                    <a:pt x="234" y="434"/>
                    <a:pt x="201" y="434"/>
                  </a:cubicBezTo>
                  <a:cubicBezTo>
                    <a:pt x="167" y="467"/>
                    <a:pt x="134" y="501"/>
                    <a:pt x="134" y="534"/>
                  </a:cubicBezTo>
                  <a:cubicBezTo>
                    <a:pt x="101" y="567"/>
                    <a:pt x="67" y="601"/>
                    <a:pt x="34" y="634"/>
                  </a:cubicBezTo>
                  <a:cubicBezTo>
                    <a:pt x="0" y="701"/>
                    <a:pt x="0" y="767"/>
                    <a:pt x="0" y="867"/>
                  </a:cubicBezTo>
                  <a:lnTo>
                    <a:pt x="0" y="1001"/>
                  </a:lnTo>
                  <a:cubicBezTo>
                    <a:pt x="0" y="1034"/>
                    <a:pt x="0" y="1068"/>
                    <a:pt x="0" y="1134"/>
                  </a:cubicBezTo>
                  <a:cubicBezTo>
                    <a:pt x="0" y="1168"/>
                    <a:pt x="0" y="1201"/>
                    <a:pt x="0" y="1234"/>
                  </a:cubicBezTo>
                  <a:cubicBezTo>
                    <a:pt x="0" y="1234"/>
                    <a:pt x="0" y="1268"/>
                    <a:pt x="34" y="1301"/>
                  </a:cubicBezTo>
                  <a:cubicBezTo>
                    <a:pt x="67" y="1301"/>
                    <a:pt x="67" y="1334"/>
                    <a:pt x="101" y="1334"/>
                  </a:cubicBezTo>
                  <a:cubicBezTo>
                    <a:pt x="134" y="1301"/>
                    <a:pt x="167" y="1301"/>
                    <a:pt x="201" y="1301"/>
                  </a:cubicBezTo>
                  <a:cubicBezTo>
                    <a:pt x="234" y="1268"/>
                    <a:pt x="267" y="1234"/>
                    <a:pt x="301" y="1201"/>
                  </a:cubicBezTo>
                  <a:cubicBezTo>
                    <a:pt x="334" y="1168"/>
                    <a:pt x="334" y="1134"/>
                    <a:pt x="367" y="1101"/>
                  </a:cubicBezTo>
                  <a:cubicBezTo>
                    <a:pt x="401" y="1068"/>
                    <a:pt x="401" y="1034"/>
                    <a:pt x="401" y="968"/>
                  </a:cubicBezTo>
                  <a:lnTo>
                    <a:pt x="401" y="867"/>
                  </a:lnTo>
                  <a:lnTo>
                    <a:pt x="401" y="734"/>
                  </a:lnTo>
                  <a:lnTo>
                    <a:pt x="401" y="601"/>
                  </a:lnTo>
                  <a:cubicBezTo>
                    <a:pt x="434" y="567"/>
                    <a:pt x="434" y="534"/>
                    <a:pt x="401" y="501"/>
                  </a:cubicBezTo>
                  <a:cubicBezTo>
                    <a:pt x="401" y="467"/>
                    <a:pt x="401" y="467"/>
                    <a:pt x="367" y="434"/>
                  </a:cubicBezTo>
                  <a:cubicBezTo>
                    <a:pt x="334" y="434"/>
                    <a:pt x="334" y="400"/>
                    <a:pt x="301" y="400"/>
                  </a:cubicBezTo>
                  <a:close/>
                  <a:moveTo>
                    <a:pt x="934" y="1068"/>
                  </a:moveTo>
                  <a:cubicBezTo>
                    <a:pt x="934" y="1101"/>
                    <a:pt x="934" y="1134"/>
                    <a:pt x="934" y="1201"/>
                  </a:cubicBezTo>
                  <a:lnTo>
                    <a:pt x="934" y="1334"/>
                  </a:lnTo>
                  <a:cubicBezTo>
                    <a:pt x="934" y="1334"/>
                    <a:pt x="934" y="1368"/>
                    <a:pt x="934" y="1368"/>
                  </a:cubicBezTo>
                  <a:cubicBezTo>
                    <a:pt x="934" y="1401"/>
                    <a:pt x="934" y="1435"/>
                    <a:pt x="934" y="1468"/>
                  </a:cubicBezTo>
                  <a:cubicBezTo>
                    <a:pt x="934" y="1468"/>
                    <a:pt x="901" y="1501"/>
                    <a:pt x="868" y="1535"/>
                  </a:cubicBezTo>
                  <a:lnTo>
                    <a:pt x="834" y="1535"/>
                  </a:lnTo>
                  <a:cubicBezTo>
                    <a:pt x="801" y="1468"/>
                    <a:pt x="801" y="1435"/>
                    <a:pt x="801" y="1401"/>
                  </a:cubicBezTo>
                  <a:lnTo>
                    <a:pt x="801" y="1268"/>
                  </a:lnTo>
                  <a:cubicBezTo>
                    <a:pt x="801" y="1268"/>
                    <a:pt x="801" y="1234"/>
                    <a:pt x="801" y="1234"/>
                  </a:cubicBezTo>
                  <a:cubicBezTo>
                    <a:pt x="801" y="1201"/>
                    <a:pt x="801" y="1168"/>
                    <a:pt x="801" y="1134"/>
                  </a:cubicBezTo>
                  <a:cubicBezTo>
                    <a:pt x="801" y="1101"/>
                    <a:pt x="834" y="1101"/>
                    <a:pt x="868" y="1068"/>
                  </a:cubicBezTo>
                  <a:close/>
                  <a:moveTo>
                    <a:pt x="968" y="867"/>
                  </a:moveTo>
                  <a:cubicBezTo>
                    <a:pt x="934" y="867"/>
                    <a:pt x="901" y="867"/>
                    <a:pt x="868" y="901"/>
                  </a:cubicBezTo>
                  <a:cubicBezTo>
                    <a:pt x="834" y="901"/>
                    <a:pt x="801" y="934"/>
                    <a:pt x="768" y="968"/>
                  </a:cubicBezTo>
                  <a:cubicBezTo>
                    <a:pt x="734" y="1001"/>
                    <a:pt x="701" y="1034"/>
                    <a:pt x="701" y="1068"/>
                  </a:cubicBezTo>
                  <a:cubicBezTo>
                    <a:pt x="668" y="1101"/>
                    <a:pt x="668" y="1134"/>
                    <a:pt x="668" y="1201"/>
                  </a:cubicBezTo>
                  <a:cubicBezTo>
                    <a:pt x="668" y="1234"/>
                    <a:pt x="668" y="1268"/>
                    <a:pt x="668" y="1301"/>
                  </a:cubicBezTo>
                  <a:lnTo>
                    <a:pt x="668" y="1568"/>
                  </a:lnTo>
                  <a:cubicBezTo>
                    <a:pt x="634" y="1601"/>
                    <a:pt x="634" y="1635"/>
                    <a:pt x="668" y="1668"/>
                  </a:cubicBezTo>
                  <a:cubicBezTo>
                    <a:pt x="668" y="1701"/>
                    <a:pt x="668" y="1701"/>
                    <a:pt x="701" y="1735"/>
                  </a:cubicBezTo>
                  <a:cubicBezTo>
                    <a:pt x="701" y="1768"/>
                    <a:pt x="734" y="1768"/>
                    <a:pt x="768" y="1768"/>
                  </a:cubicBezTo>
                  <a:cubicBezTo>
                    <a:pt x="801" y="1768"/>
                    <a:pt x="834" y="1735"/>
                    <a:pt x="868" y="1735"/>
                  </a:cubicBezTo>
                  <a:cubicBezTo>
                    <a:pt x="901" y="1701"/>
                    <a:pt x="934" y="1668"/>
                    <a:pt x="968" y="1635"/>
                  </a:cubicBezTo>
                  <a:cubicBezTo>
                    <a:pt x="1001" y="1601"/>
                    <a:pt x="1001" y="1568"/>
                    <a:pt x="1035" y="1535"/>
                  </a:cubicBezTo>
                  <a:cubicBezTo>
                    <a:pt x="1035" y="1501"/>
                    <a:pt x="1068" y="1468"/>
                    <a:pt x="1068" y="1435"/>
                  </a:cubicBezTo>
                  <a:cubicBezTo>
                    <a:pt x="1068" y="1401"/>
                    <a:pt x="1101" y="1334"/>
                    <a:pt x="1101" y="1301"/>
                  </a:cubicBezTo>
                  <a:lnTo>
                    <a:pt x="1101" y="1034"/>
                  </a:lnTo>
                  <a:cubicBezTo>
                    <a:pt x="1101" y="1001"/>
                    <a:pt x="1068" y="968"/>
                    <a:pt x="1068" y="968"/>
                  </a:cubicBezTo>
                  <a:cubicBezTo>
                    <a:pt x="1068" y="934"/>
                    <a:pt x="1068" y="901"/>
                    <a:pt x="1035" y="867"/>
                  </a:cubicBezTo>
                  <a:close/>
                  <a:moveTo>
                    <a:pt x="968" y="0"/>
                  </a:moveTo>
                  <a:lnTo>
                    <a:pt x="868" y="67"/>
                  </a:lnTo>
                  <a:cubicBezTo>
                    <a:pt x="868" y="67"/>
                    <a:pt x="834" y="67"/>
                    <a:pt x="834" y="100"/>
                  </a:cubicBezTo>
                  <a:lnTo>
                    <a:pt x="801" y="134"/>
                  </a:lnTo>
                  <a:lnTo>
                    <a:pt x="67" y="2102"/>
                  </a:lnTo>
                  <a:cubicBezTo>
                    <a:pt x="67" y="2135"/>
                    <a:pt x="67" y="2135"/>
                    <a:pt x="67" y="2135"/>
                  </a:cubicBezTo>
                  <a:lnTo>
                    <a:pt x="101" y="2135"/>
                  </a:lnTo>
                  <a:lnTo>
                    <a:pt x="201" y="2102"/>
                  </a:lnTo>
                  <a:lnTo>
                    <a:pt x="234" y="2068"/>
                  </a:lnTo>
                  <a:lnTo>
                    <a:pt x="234" y="2035"/>
                  </a:lnTo>
                  <a:lnTo>
                    <a:pt x="1001" y="34"/>
                  </a:lnTo>
                  <a:cubicBezTo>
                    <a:pt x="1001" y="34"/>
                    <a:pt x="1001" y="34"/>
                    <a:pt x="1001"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3"/>
            <p:cNvSpPr/>
            <p:nvPr/>
          </p:nvSpPr>
          <p:spPr>
            <a:xfrm>
              <a:off x="6586805" y="3086413"/>
              <a:ext cx="8223" cy="26682"/>
            </a:xfrm>
            <a:custGeom>
              <a:rect b="b" l="l" r="r" t="t"/>
              <a:pathLst>
                <a:path extrusionOk="0" h="1736" w="535">
                  <a:moveTo>
                    <a:pt x="501" y="1"/>
                  </a:moveTo>
                  <a:lnTo>
                    <a:pt x="368" y="67"/>
                  </a:lnTo>
                  <a:lnTo>
                    <a:pt x="334" y="101"/>
                  </a:lnTo>
                  <a:lnTo>
                    <a:pt x="334" y="134"/>
                  </a:lnTo>
                  <a:lnTo>
                    <a:pt x="1" y="735"/>
                  </a:lnTo>
                  <a:cubicBezTo>
                    <a:pt x="1" y="768"/>
                    <a:pt x="1" y="768"/>
                    <a:pt x="1" y="801"/>
                  </a:cubicBezTo>
                  <a:cubicBezTo>
                    <a:pt x="1" y="801"/>
                    <a:pt x="1" y="835"/>
                    <a:pt x="1" y="835"/>
                  </a:cubicBezTo>
                  <a:lnTo>
                    <a:pt x="68" y="968"/>
                  </a:lnTo>
                  <a:lnTo>
                    <a:pt x="101" y="968"/>
                  </a:lnTo>
                  <a:cubicBezTo>
                    <a:pt x="101" y="968"/>
                    <a:pt x="101" y="935"/>
                    <a:pt x="134" y="935"/>
                  </a:cubicBezTo>
                  <a:lnTo>
                    <a:pt x="334" y="534"/>
                  </a:lnTo>
                  <a:lnTo>
                    <a:pt x="334" y="1702"/>
                  </a:lnTo>
                  <a:cubicBezTo>
                    <a:pt x="334" y="1702"/>
                    <a:pt x="334" y="1735"/>
                    <a:pt x="334" y="1735"/>
                  </a:cubicBezTo>
                  <a:lnTo>
                    <a:pt x="368" y="1735"/>
                  </a:lnTo>
                  <a:lnTo>
                    <a:pt x="501" y="1669"/>
                  </a:lnTo>
                  <a:cubicBezTo>
                    <a:pt x="501" y="1669"/>
                    <a:pt x="501" y="1635"/>
                    <a:pt x="535" y="1635"/>
                  </a:cubicBezTo>
                  <a:cubicBezTo>
                    <a:pt x="535" y="1635"/>
                    <a:pt x="535" y="1602"/>
                    <a:pt x="535" y="1602"/>
                  </a:cubicBezTo>
                  <a:lnTo>
                    <a:pt x="535" y="34"/>
                  </a:lnTo>
                  <a:cubicBezTo>
                    <a:pt x="535" y="34"/>
                    <a:pt x="535" y="34"/>
                    <a:pt x="535"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3"/>
            <p:cNvSpPr/>
            <p:nvPr/>
          </p:nvSpPr>
          <p:spPr>
            <a:xfrm>
              <a:off x="6598087" y="3079758"/>
              <a:ext cx="12834" cy="27697"/>
            </a:xfrm>
            <a:custGeom>
              <a:rect b="b" l="l" r="r" t="t"/>
              <a:pathLst>
                <a:path extrusionOk="0" h="1802" w="835">
                  <a:moveTo>
                    <a:pt x="509" y="309"/>
                  </a:moveTo>
                  <a:cubicBezTo>
                    <a:pt x="534" y="309"/>
                    <a:pt x="551" y="317"/>
                    <a:pt x="568" y="334"/>
                  </a:cubicBezTo>
                  <a:cubicBezTo>
                    <a:pt x="601" y="434"/>
                    <a:pt x="635" y="500"/>
                    <a:pt x="635" y="567"/>
                  </a:cubicBezTo>
                  <a:lnTo>
                    <a:pt x="635" y="767"/>
                  </a:lnTo>
                  <a:lnTo>
                    <a:pt x="635" y="967"/>
                  </a:lnTo>
                  <a:cubicBezTo>
                    <a:pt x="601" y="1068"/>
                    <a:pt x="601" y="1168"/>
                    <a:pt x="568" y="1268"/>
                  </a:cubicBezTo>
                  <a:cubicBezTo>
                    <a:pt x="534" y="1334"/>
                    <a:pt x="501" y="1401"/>
                    <a:pt x="401" y="1434"/>
                  </a:cubicBezTo>
                  <a:cubicBezTo>
                    <a:pt x="368" y="1468"/>
                    <a:pt x="343" y="1484"/>
                    <a:pt x="322" y="1484"/>
                  </a:cubicBezTo>
                  <a:cubicBezTo>
                    <a:pt x="301" y="1484"/>
                    <a:pt x="284" y="1468"/>
                    <a:pt x="268" y="1434"/>
                  </a:cubicBezTo>
                  <a:cubicBezTo>
                    <a:pt x="234" y="1368"/>
                    <a:pt x="201" y="1301"/>
                    <a:pt x="201" y="1201"/>
                  </a:cubicBezTo>
                  <a:lnTo>
                    <a:pt x="201" y="1001"/>
                  </a:lnTo>
                  <a:lnTo>
                    <a:pt x="201" y="801"/>
                  </a:lnTo>
                  <a:cubicBezTo>
                    <a:pt x="201" y="734"/>
                    <a:pt x="234" y="634"/>
                    <a:pt x="268" y="534"/>
                  </a:cubicBezTo>
                  <a:cubicBezTo>
                    <a:pt x="301" y="434"/>
                    <a:pt x="334" y="400"/>
                    <a:pt x="401" y="334"/>
                  </a:cubicBezTo>
                  <a:cubicBezTo>
                    <a:pt x="451" y="317"/>
                    <a:pt x="484" y="309"/>
                    <a:pt x="509" y="309"/>
                  </a:cubicBezTo>
                  <a:close/>
                  <a:moveTo>
                    <a:pt x="601" y="0"/>
                  </a:moveTo>
                  <a:cubicBezTo>
                    <a:pt x="534" y="0"/>
                    <a:pt x="468" y="0"/>
                    <a:pt x="401" y="67"/>
                  </a:cubicBezTo>
                  <a:cubicBezTo>
                    <a:pt x="334" y="100"/>
                    <a:pt x="268" y="134"/>
                    <a:pt x="234" y="200"/>
                  </a:cubicBezTo>
                  <a:cubicBezTo>
                    <a:pt x="168" y="267"/>
                    <a:pt x="134" y="334"/>
                    <a:pt x="101" y="434"/>
                  </a:cubicBezTo>
                  <a:cubicBezTo>
                    <a:pt x="67" y="500"/>
                    <a:pt x="34" y="567"/>
                    <a:pt x="34" y="667"/>
                  </a:cubicBezTo>
                  <a:cubicBezTo>
                    <a:pt x="1" y="767"/>
                    <a:pt x="1" y="834"/>
                    <a:pt x="1" y="934"/>
                  </a:cubicBezTo>
                  <a:lnTo>
                    <a:pt x="1" y="1134"/>
                  </a:lnTo>
                  <a:lnTo>
                    <a:pt x="1" y="1334"/>
                  </a:lnTo>
                  <a:cubicBezTo>
                    <a:pt x="1" y="1434"/>
                    <a:pt x="1" y="1501"/>
                    <a:pt x="34" y="1568"/>
                  </a:cubicBezTo>
                  <a:cubicBezTo>
                    <a:pt x="34" y="1635"/>
                    <a:pt x="67" y="1701"/>
                    <a:pt x="101" y="1735"/>
                  </a:cubicBezTo>
                  <a:cubicBezTo>
                    <a:pt x="134" y="1768"/>
                    <a:pt x="168" y="1801"/>
                    <a:pt x="234" y="1801"/>
                  </a:cubicBezTo>
                  <a:cubicBezTo>
                    <a:pt x="301" y="1801"/>
                    <a:pt x="368" y="1768"/>
                    <a:pt x="401" y="1735"/>
                  </a:cubicBezTo>
                  <a:cubicBezTo>
                    <a:pt x="501" y="1701"/>
                    <a:pt x="534" y="1635"/>
                    <a:pt x="601" y="1568"/>
                  </a:cubicBezTo>
                  <a:cubicBezTo>
                    <a:pt x="668" y="1535"/>
                    <a:pt x="701" y="1468"/>
                    <a:pt x="735" y="1368"/>
                  </a:cubicBezTo>
                  <a:cubicBezTo>
                    <a:pt x="768" y="1301"/>
                    <a:pt x="768" y="1234"/>
                    <a:pt x="801" y="1134"/>
                  </a:cubicBezTo>
                  <a:cubicBezTo>
                    <a:pt x="801" y="1034"/>
                    <a:pt x="835" y="967"/>
                    <a:pt x="835" y="867"/>
                  </a:cubicBezTo>
                  <a:lnTo>
                    <a:pt x="835" y="467"/>
                  </a:lnTo>
                  <a:cubicBezTo>
                    <a:pt x="835" y="367"/>
                    <a:pt x="801" y="300"/>
                    <a:pt x="801" y="200"/>
                  </a:cubicBezTo>
                  <a:cubicBezTo>
                    <a:pt x="801" y="167"/>
                    <a:pt x="768" y="100"/>
                    <a:pt x="735" y="67"/>
                  </a:cubicBezTo>
                  <a:cubicBezTo>
                    <a:pt x="701" y="0"/>
                    <a:pt x="635" y="0"/>
                    <a:pt x="601"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3"/>
            <p:cNvSpPr/>
            <p:nvPr/>
          </p:nvSpPr>
          <p:spPr>
            <a:xfrm>
              <a:off x="6613472" y="3066939"/>
              <a:ext cx="16938" cy="32830"/>
            </a:xfrm>
            <a:custGeom>
              <a:rect b="b" l="l" r="r" t="t"/>
              <a:pathLst>
                <a:path extrusionOk="0" h="2136" w="1102">
                  <a:moveTo>
                    <a:pt x="267" y="634"/>
                  </a:moveTo>
                  <a:cubicBezTo>
                    <a:pt x="267" y="667"/>
                    <a:pt x="267" y="701"/>
                    <a:pt x="301" y="701"/>
                  </a:cubicBezTo>
                  <a:lnTo>
                    <a:pt x="301" y="934"/>
                  </a:lnTo>
                  <a:cubicBezTo>
                    <a:pt x="267" y="968"/>
                    <a:pt x="267" y="1001"/>
                    <a:pt x="267" y="1034"/>
                  </a:cubicBezTo>
                  <a:cubicBezTo>
                    <a:pt x="234" y="1034"/>
                    <a:pt x="234" y="1068"/>
                    <a:pt x="201" y="1101"/>
                  </a:cubicBezTo>
                  <a:lnTo>
                    <a:pt x="134" y="1101"/>
                  </a:lnTo>
                  <a:cubicBezTo>
                    <a:pt x="134" y="1068"/>
                    <a:pt x="134" y="1034"/>
                    <a:pt x="134" y="1001"/>
                  </a:cubicBezTo>
                  <a:cubicBezTo>
                    <a:pt x="134" y="1001"/>
                    <a:pt x="134" y="1001"/>
                    <a:pt x="134" y="968"/>
                  </a:cubicBezTo>
                  <a:lnTo>
                    <a:pt x="134" y="834"/>
                  </a:lnTo>
                  <a:cubicBezTo>
                    <a:pt x="134" y="834"/>
                    <a:pt x="134" y="801"/>
                    <a:pt x="134" y="801"/>
                  </a:cubicBezTo>
                  <a:cubicBezTo>
                    <a:pt x="134" y="767"/>
                    <a:pt x="134" y="734"/>
                    <a:pt x="134" y="701"/>
                  </a:cubicBezTo>
                  <a:cubicBezTo>
                    <a:pt x="167" y="667"/>
                    <a:pt x="167" y="667"/>
                    <a:pt x="201" y="634"/>
                  </a:cubicBezTo>
                  <a:close/>
                  <a:moveTo>
                    <a:pt x="301" y="400"/>
                  </a:moveTo>
                  <a:cubicBezTo>
                    <a:pt x="267" y="400"/>
                    <a:pt x="234" y="434"/>
                    <a:pt x="201" y="434"/>
                  </a:cubicBezTo>
                  <a:cubicBezTo>
                    <a:pt x="167" y="467"/>
                    <a:pt x="134" y="501"/>
                    <a:pt x="134" y="534"/>
                  </a:cubicBezTo>
                  <a:cubicBezTo>
                    <a:pt x="101" y="567"/>
                    <a:pt x="67" y="601"/>
                    <a:pt x="34" y="634"/>
                  </a:cubicBezTo>
                  <a:cubicBezTo>
                    <a:pt x="0" y="701"/>
                    <a:pt x="0" y="767"/>
                    <a:pt x="0" y="867"/>
                  </a:cubicBezTo>
                  <a:lnTo>
                    <a:pt x="0" y="1001"/>
                  </a:lnTo>
                  <a:cubicBezTo>
                    <a:pt x="0" y="1034"/>
                    <a:pt x="0" y="1068"/>
                    <a:pt x="0" y="1134"/>
                  </a:cubicBezTo>
                  <a:cubicBezTo>
                    <a:pt x="0" y="1168"/>
                    <a:pt x="0" y="1201"/>
                    <a:pt x="0" y="1234"/>
                  </a:cubicBezTo>
                  <a:cubicBezTo>
                    <a:pt x="0" y="1234"/>
                    <a:pt x="0" y="1268"/>
                    <a:pt x="34" y="1301"/>
                  </a:cubicBezTo>
                  <a:cubicBezTo>
                    <a:pt x="67" y="1301"/>
                    <a:pt x="67" y="1334"/>
                    <a:pt x="101" y="1334"/>
                  </a:cubicBezTo>
                  <a:cubicBezTo>
                    <a:pt x="134" y="1301"/>
                    <a:pt x="167" y="1301"/>
                    <a:pt x="201" y="1301"/>
                  </a:cubicBezTo>
                  <a:cubicBezTo>
                    <a:pt x="234" y="1268"/>
                    <a:pt x="267" y="1234"/>
                    <a:pt x="301" y="1201"/>
                  </a:cubicBezTo>
                  <a:cubicBezTo>
                    <a:pt x="334" y="1168"/>
                    <a:pt x="334" y="1134"/>
                    <a:pt x="367" y="1101"/>
                  </a:cubicBezTo>
                  <a:cubicBezTo>
                    <a:pt x="401" y="1068"/>
                    <a:pt x="401" y="1034"/>
                    <a:pt x="401" y="968"/>
                  </a:cubicBezTo>
                  <a:lnTo>
                    <a:pt x="401" y="867"/>
                  </a:lnTo>
                  <a:lnTo>
                    <a:pt x="401" y="734"/>
                  </a:lnTo>
                  <a:lnTo>
                    <a:pt x="401" y="601"/>
                  </a:lnTo>
                  <a:cubicBezTo>
                    <a:pt x="434" y="567"/>
                    <a:pt x="434" y="534"/>
                    <a:pt x="401" y="501"/>
                  </a:cubicBezTo>
                  <a:cubicBezTo>
                    <a:pt x="401" y="467"/>
                    <a:pt x="401" y="467"/>
                    <a:pt x="367" y="434"/>
                  </a:cubicBezTo>
                  <a:cubicBezTo>
                    <a:pt x="334" y="434"/>
                    <a:pt x="334" y="400"/>
                    <a:pt x="301" y="400"/>
                  </a:cubicBezTo>
                  <a:close/>
                  <a:moveTo>
                    <a:pt x="934" y="1068"/>
                  </a:moveTo>
                  <a:cubicBezTo>
                    <a:pt x="934" y="1101"/>
                    <a:pt x="934" y="1134"/>
                    <a:pt x="934" y="1201"/>
                  </a:cubicBezTo>
                  <a:lnTo>
                    <a:pt x="934" y="1334"/>
                  </a:lnTo>
                  <a:cubicBezTo>
                    <a:pt x="934" y="1334"/>
                    <a:pt x="934" y="1368"/>
                    <a:pt x="934" y="1368"/>
                  </a:cubicBezTo>
                  <a:cubicBezTo>
                    <a:pt x="934" y="1401"/>
                    <a:pt x="934" y="1435"/>
                    <a:pt x="934" y="1468"/>
                  </a:cubicBezTo>
                  <a:cubicBezTo>
                    <a:pt x="934" y="1468"/>
                    <a:pt x="901" y="1501"/>
                    <a:pt x="868" y="1535"/>
                  </a:cubicBezTo>
                  <a:lnTo>
                    <a:pt x="834" y="1535"/>
                  </a:lnTo>
                  <a:cubicBezTo>
                    <a:pt x="801" y="1468"/>
                    <a:pt x="801" y="1435"/>
                    <a:pt x="801" y="1401"/>
                  </a:cubicBezTo>
                  <a:lnTo>
                    <a:pt x="801" y="1268"/>
                  </a:lnTo>
                  <a:cubicBezTo>
                    <a:pt x="801" y="1268"/>
                    <a:pt x="801" y="1234"/>
                    <a:pt x="801" y="1234"/>
                  </a:cubicBezTo>
                  <a:cubicBezTo>
                    <a:pt x="801" y="1201"/>
                    <a:pt x="801" y="1168"/>
                    <a:pt x="801" y="1134"/>
                  </a:cubicBezTo>
                  <a:cubicBezTo>
                    <a:pt x="801" y="1101"/>
                    <a:pt x="834" y="1101"/>
                    <a:pt x="868" y="1068"/>
                  </a:cubicBezTo>
                  <a:close/>
                  <a:moveTo>
                    <a:pt x="968" y="867"/>
                  </a:moveTo>
                  <a:cubicBezTo>
                    <a:pt x="934" y="867"/>
                    <a:pt x="901" y="867"/>
                    <a:pt x="868" y="901"/>
                  </a:cubicBezTo>
                  <a:cubicBezTo>
                    <a:pt x="834" y="901"/>
                    <a:pt x="801" y="934"/>
                    <a:pt x="768" y="968"/>
                  </a:cubicBezTo>
                  <a:cubicBezTo>
                    <a:pt x="734" y="1001"/>
                    <a:pt x="701" y="1034"/>
                    <a:pt x="701" y="1068"/>
                  </a:cubicBezTo>
                  <a:cubicBezTo>
                    <a:pt x="668" y="1101"/>
                    <a:pt x="668" y="1134"/>
                    <a:pt x="668" y="1201"/>
                  </a:cubicBezTo>
                  <a:cubicBezTo>
                    <a:pt x="668" y="1234"/>
                    <a:pt x="668" y="1268"/>
                    <a:pt x="668" y="1301"/>
                  </a:cubicBezTo>
                  <a:lnTo>
                    <a:pt x="668" y="1568"/>
                  </a:lnTo>
                  <a:cubicBezTo>
                    <a:pt x="634" y="1601"/>
                    <a:pt x="634" y="1635"/>
                    <a:pt x="668" y="1668"/>
                  </a:cubicBezTo>
                  <a:cubicBezTo>
                    <a:pt x="668" y="1701"/>
                    <a:pt x="668" y="1701"/>
                    <a:pt x="701" y="1735"/>
                  </a:cubicBezTo>
                  <a:cubicBezTo>
                    <a:pt x="701" y="1768"/>
                    <a:pt x="734" y="1768"/>
                    <a:pt x="768" y="1768"/>
                  </a:cubicBezTo>
                  <a:cubicBezTo>
                    <a:pt x="801" y="1768"/>
                    <a:pt x="834" y="1735"/>
                    <a:pt x="868" y="1735"/>
                  </a:cubicBezTo>
                  <a:cubicBezTo>
                    <a:pt x="901" y="1701"/>
                    <a:pt x="934" y="1668"/>
                    <a:pt x="968" y="1635"/>
                  </a:cubicBezTo>
                  <a:cubicBezTo>
                    <a:pt x="1001" y="1601"/>
                    <a:pt x="1001" y="1568"/>
                    <a:pt x="1035" y="1535"/>
                  </a:cubicBezTo>
                  <a:cubicBezTo>
                    <a:pt x="1035" y="1501"/>
                    <a:pt x="1068" y="1468"/>
                    <a:pt x="1068" y="1435"/>
                  </a:cubicBezTo>
                  <a:cubicBezTo>
                    <a:pt x="1068" y="1401"/>
                    <a:pt x="1101" y="1334"/>
                    <a:pt x="1101" y="1301"/>
                  </a:cubicBezTo>
                  <a:lnTo>
                    <a:pt x="1101" y="1034"/>
                  </a:lnTo>
                  <a:cubicBezTo>
                    <a:pt x="1101" y="1001"/>
                    <a:pt x="1068" y="968"/>
                    <a:pt x="1068" y="968"/>
                  </a:cubicBezTo>
                  <a:cubicBezTo>
                    <a:pt x="1068" y="934"/>
                    <a:pt x="1068" y="901"/>
                    <a:pt x="1035" y="867"/>
                  </a:cubicBezTo>
                  <a:close/>
                  <a:moveTo>
                    <a:pt x="968" y="0"/>
                  </a:moveTo>
                  <a:lnTo>
                    <a:pt x="868" y="67"/>
                  </a:lnTo>
                  <a:cubicBezTo>
                    <a:pt x="868" y="67"/>
                    <a:pt x="834" y="67"/>
                    <a:pt x="834" y="100"/>
                  </a:cubicBezTo>
                  <a:lnTo>
                    <a:pt x="801" y="134"/>
                  </a:lnTo>
                  <a:lnTo>
                    <a:pt x="67" y="2102"/>
                  </a:lnTo>
                  <a:cubicBezTo>
                    <a:pt x="67" y="2135"/>
                    <a:pt x="67" y="2135"/>
                    <a:pt x="67" y="2135"/>
                  </a:cubicBezTo>
                  <a:lnTo>
                    <a:pt x="101" y="2135"/>
                  </a:lnTo>
                  <a:lnTo>
                    <a:pt x="201" y="2102"/>
                  </a:lnTo>
                  <a:lnTo>
                    <a:pt x="234" y="2068"/>
                  </a:lnTo>
                  <a:lnTo>
                    <a:pt x="234" y="2035"/>
                  </a:lnTo>
                  <a:lnTo>
                    <a:pt x="1001" y="34"/>
                  </a:lnTo>
                  <a:cubicBezTo>
                    <a:pt x="1001" y="34"/>
                    <a:pt x="1001" y="34"/>
                    <a:pt x="1001"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3"/>
            <p:cNvSpPr/>
            <p:nvPr/>
          </p:nvSpPr>
          <p:spPr>
            <a:xfrm>
              <a:off x="6463246" y="3145127"/>
              <a:ext cx="60004" cy="43328"/>
            </a:xfrm>
            <a:custGeom>
              <a:rect b="b" l="l" r="r" t="t"/>
              <a:pathLst>
                <a:path extrusionOk="0" h="2819" w="3904">
                  <a:moveTo>
                    <a:pt x="113" y="0"/>
                  </a:moveTo>
                  <a:cubicBezTo>
                    <a:pt x="101" y="0"/>
                    <a:pt x="84" y="17"/>
                    <a:pt x="68" y="50"/>
                  </a:cubicBezTo>
                  <a:cubicBezTo>
                    <a:pt x="1" y="84"/>
                    <a:pt x="1" y="150"/>
                    <a:pt x="1" y="217"/>
                  </a:cubicBezTo>
                  <a:lnTo>
                    <a:pt x="1" y="784"/>
                  </a:lnTo>
                  <a:lnTo>
                    <a:pt x="1" y="817"/>
                  </a:lnTo>
                  <a:cubicBezTo>
                    <a:pt x="1" y="817"/>
                    <a:pt x="34" y="817"/>
                    <a:pt x="68" y="784"/>
                  </a:cubicBezTo>
                  <a:cubicBezTo>
                    <a:pt x="101" y="717"/>
                    <a:pt x="134" y="651"/>
                    <a:pt x="134" y="584"/>
                  </a:cubicBezTo>
                  <a:lnTo>
                    <a:pt x="134" y="50"/>
                  </a:lnTo>
                  <a:cubicBezTo>
                    <a:pt x="134" y="17"/>
                    <a:pt x="126" y="0"/>
                    <a:pt x="113" y="0"/>
                  </a:cubicBezTo>
                  <a:close/>
                  <a:moveTo>
                    <a:pt x="3870" y="384"/>
                  </a:moveTo>
                  <a:lnTo>
                    <a:pt x="3503" y="617"/>
                  </a:lnTo>
                  <a:cubicBezTo>
                    <a:pt x="3470" y="651"/>
                    <a:pt x="3437" y="717"/>
                    <a:pt x="3403" y="784"/>
                  </a:cubicBezTo>
                  <a:lnTo>
                    <a:pt x="3403" y="851"/>
                  </a:lnTo>
                  <a:lnTo>
                    <a:pt x="3437" y="851"/>
                  </a:lnTo>
                  <a:lnTo>
                    <a:pt x="3804" y="651"/>
                  </a:lnTo>
                  <a:cubicBezTo>
                    <a:pt x="3837" y="617"/>
                    <a:pt x="3870" y="551"/>
                    <a:pt x="3904" y="484"/>
                  </a:cubicBezTo>
                  <a:cubicBezTo>
                    <a:pt x="3904" y="417"/>
                    <a:pt x="3904" y="384"/>
                    <a:pt x="3870" y="384"/>
                  </a:cubicBezTo>
                  <a:close/>
                  <a:moveTo>
                    <a:pt x="3154" y="809"/>
                  </a:moveTo>
                  <a:cubicBezTo>
                    <a:pt x="3149" y="809"/>
                    <a:pt x="3143" y="811"/>
                    <a:pt x="3136" y="817"/>
                  </a:cubicBezTo>
                  <a:lnTo>
                    <a:pt x="2769" y="1018"/>
                  </a:lnTo>
                  <a:cubicBezTo>
                    <a:pt x="2736" y="1051"/>
                    <a:pt x="2703" y="1118"/>
                    <a:pt x="2669" y="1184"/>
                  </a:cubicBezTo>
                  <a:lnTo>
                    <a:pt x="2669" y="1251"/>
                  </a:lnTo>
                  <a:cubicBezTo>
                    <a:pt x="2703" y="1251"/>
                    <a:pt x="2703" y="1284"/>
                    <a:pt x="2703" y="1284"/>
                  </a:cubicBezTo>
                  <a:lnTo>
                    <a:pt x="3070" y="1084"/>
                  </a:lnTo>
                  <a:cubicBezTo>
                    <a:pt x="3136" y="1018"/>
                    <a:pt x="3170" y="951"/>
                    <a:pt x="3170" y="917"/>
                  </a:cubicBezTo>
                  <a:cubicBezTo>
                    <a:pt x="3197" y="863"/>
                    <a:pt x="3180" y="809"/>
                    <a:pt x="3154" y="809"/>
                  </a:cubicBezTo>
                  <a:close/>
                  <a:moveTo>
                    <a:pt x="2403" y="1218"/>
                  </a:moveTo>
                  <a:lnTo>
                    <a:pt x="2069" y="1451"/>
                  </a:lnTo>
                  <a:cubicBezTo>
                    <a:pt x="2002" y="1485"/>
                    <a:pt x="1969" y="1518"/>
                    <a:pt x="1969" y="1585"/>
                  </a:cubicBezTo>
                  <a:lnTo>
                    <a:pt x="1969" y="1685"/>
                  </a:lnTo>
                  <a:lnTo>
                    <a:pt x="2336" y="1485"/>
                  </a:lnTo>
                  <a:cubicBezTo>
                    <a:pt x="2403" y="1451"/>
                    <a:pt x="2436" y="1384"/>
                    <a:pt x="2436" y="1318"/>
                  </a:cubicBezTo>
                  <a:cubicBezTo>
                    <a:pt x="2469" y="1251"/>
                    <a:pt x="2436" y="1218"/>
                    <a:pt x="2403" y="1218"/>
                  </a:cubicBezTo>
                  <a:close/>
                  <a:moveTo>
                    <a:pt x="113" y="1126"/>
                  </a:moveTo>
                  <a:cubicBezTo>
                    <a:pt x="101" y="1126"/>
                    <a:pt x="84" y="1134"/>
                    <a:pt x="68" y="1151"/>
                  </a:cubicBezTo>
                  <a:cubicBezTo>
                    <a:pt x="1" y="1218"/>
                    <a:pt x="1" y="1284"/>
                    <a:pt x="1" y="1351"/>
                  </a:cubicBezTo>
                  <a:lnTo>
                    <a:pt x="1" y="1918"/>
                  </a:lnTo>
                  <a:lnTo>
                    <a:pt x="1" y="1952"/>
                  </a:lnTo>
                  <a:cubicBezTo>
                    <a:pt x="1" y="1952"/>
                    <a:pt x="34" y="1952"/>
                    <a:pt x="68" y="1918"/>
                  </a:cubicBezTo>
                  <a:cubicBezTo>
                    <a:pt x="101" y="1851"/>
                    <a:pt x="134" y="1785"/>
                    <a:pt x="134" y="1718"/>
                  </a:cubicBezTo>
                  <a:lnTo>
                    <a:pt x="134" y="1151"/>
                  </a:lnTo>
                  <a:cubicBezTo>
                    <a:pt x="134" y="1134"/>
                    <a:pt x="126" y="1126"/>
                    <a:pt x="113" y="1126"/>
                  </a:cubicBezTo>
                  <a:close/>
                  <a:moveTo>
                    <a:pt x="1702" y="1651"/>
                  </a:moveTo>
                  <a:lnTo>
                    <a:pt x="1335" y="1851"/>
                  </a:lnTo>
                  <a:cubicBezTo>
                    <a:pt x="1302" y="1885"/>
                    <a:pt x="1268" y="1952"/>
                    <a:pt x="1235" y="2018"/>
                  </a:cubicBezTo>
                  <a:lnTo>
                    <a:pt x="1235" y="2085"/>
                  </a:lnTo>
                  <a:lnTo>
                    <a:pt x="1268" y="2118"/>
                  </a:lnTo>
                  <a:lnTo>
                    <a:pt x="1635" y="1918"/>
                  </a:lnTo>
                  <a:cubicBezTo>
                    <a:pt x="1669" y="1851"/>
                    <a:pt x="1702" y="1785"/>
                    <a:pt x="1735" y="1751"/>
                  </a:cubicBezTo>
                  <a:cubicBezTo>
                    <a:pt x="1735" y="1685"/>
                    <a:pt x="1735" y="1651"/>
                    <a:pt x="1702" y="1651"/>
                  </a:cubicBezTo>
                  <a:close/>
                  <a:moveTo>
                    <a:pt x="968" y="2052"/>
                  </a:moveTo>
                  <a:lnTo>
                    <a:pt x="601" y="2252"/>
                  </a:lnTo>
                  <a:cubicBezTo>
                    <a:pt x="535" y="2318"/>
                    <a:pt x="501" y="2352"/>
                    <a:pt x="501" y="2419"/>
                  </a:cubicBezTo>
                  <a:lnTo>
                    <a:pt x="501" y="2519"/>
                  </a:lnTo>
                  <a:lnTo>
                    <a:pt x="535" y="2519"/>
                  </a:lnTo>
                  <a:lnTo>
                    <a:pt x="901" y="2318"/>
                  </a:lnTo>
                  <a:cubicBezTo>
                    <a:pt x="935" y="2252"/>
                    <a:pt x="968" y="2218"/>
                    <a:pt x="1002" y="2152"/>
                  </a:cubicBezTo>
                  <a:cubicBezTo>
                    <a:pt x="1002" y="2052"/>
                    <a:pt x="1002" y="2052"/>
                    <a:pt x="968" y="2052"/>
                  </a:cubicBezTo>
                  <a:close/>
                  <a:moveTo>
                    <a:pt x="113" y="2227"/>
                  </a:moveTo>
                  <a:cubicBezTo>
                    <a:pt x="101" y="2227"/>
                    <a:pt x="84" y="2235"/>
                    <a:pt x="68" y="2252"/>
                  </a:cubicBezTo>
                  <a:cubicBezTo>
                    <a:pt x="34" y="2318"/>
                    <a:pt x="1" y="2385"/>
                    <a:pt x="1" y="2452"/>
                  </a:cubicBezTo>
                  <a:lnTo>
                    <a:pt x="1" y="2785"/>
                  </a:lnTo>
                  <a:lnTo>
                    <a:pt x="1" y="2819"/>
                  </a:lnTo>
                  <a:lnTo>
                    <a:pt x="34" y="2819"/>
                  </a:lnTo>
                  <a:lnTo>
                    <a:pt x="168" y="2719"/>
                  </a:lnTo>
                  <a:cubicBezTo>
                    <a:pt x="234" y="2685"/>
                    <a:pt x="234" y="2619"/>
                    <a:pt x="268" y="2585"/>
                  </a:cubicBezTo>
                  <a:cubicBezTo>
                    <a:pt x="301" y="2485"/>
                    <a:pt x="268" y="2485"/>
                    <a:pt x="234" y="2485"/>
                  </a:cubicBezTo>
                  <a:lnTo>
                    <a:pt x="134" y="2552"/>
                  </a:lnTo>
                  <a:lnTo>
                    <a:pt x="134" y="2252"/>
                  </a:lnTo>
                  <a:cubicBezTo>
                    <a:pt x="134" y="2235"/>
                    <a:pt x="126" y="2227"/>
                    <a:pt x="113" y="2227"/>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3"/>
            <p:cNvSpPr/>
            <p:nvPr/>
          </p:nvSpPr>
          <p:spPr>
            <a:xfrm>
              <a:off x="6526831" y="3144358"/>
              <a:ext cx="7700" cy="7193"/>
            </a:xfrm>
            <a:custGeom>
              <a:rect b="b" l="l" r="r" t="t"/>
              <a:pathLst>
                <a:path extrusionOk="0" h="468" w="501">
                  <a:moveTo>
                    <a:pt x="467" y="0"/>
                  </a:moveTo>
                  <a:lnTo>
                    <a:pt x="100" y="200"/>
                  </a:lnTo>
                  <a:cubicBezTo>
                    <a:pt x="33" y="267"/>
                    <a:pt x="0" y="300"/>
                    <a:pt x="0" y="367"/>
                  </a:cubicBezTo>
                  <a:cubicBezTo>
                    <a:pt x="0" y="400"/>
                    <a:pt x="0" y="434"/>
                    <a:pt x="0" y="467"/>
                  </a:cubicBezTo>
                  <a:lnTo>
                    <a:pt x="33" y="467"/>
                  </a:lnTo>
                  <a:lnTo>
                    <a:pt x="400" y="267"/>
                  </a:lnTo>
                  <a:cubicBezTo>
                    <a:pt x="434" y="200"/>
                    <a:pt x="467" y="167"/>
                    <a:pt x="500" y="100"/>
                  </a:cubicBezTo>
                  <a:cubicBezTo>
                    <a:pt x="500" y="33"/>
                    <a:pt x="500" y="0"/>
                    <a:pt x="467" y="0"/>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a:off x="6538098" y="3137995"/>
              <a:ext cx="7670" cy="7393"/>
            </a:xfrm>
            <a:custGeom>
              <a:rect b="b" l="l" r="r" t="t"/>
              <a:pathLst>
                <a:path extrusionOk="0" h="481" w="499">
                  <a:moveTo>
                    <a:pt x="488" y="1"/>
                  </a:moveTo>
                  <a:cubicBezTo>
                    <a:pt x="483" y="1"/>
                    <a:pt x="477" y="5"/>
                    <a:pt x="468" y="14"/>
                  </a:cubicBezTo>
                  <a:lnTo>
                    <a:pt x="101" y="214"/>
                  </a:lnTo>
                  <a:cubicBezTo>
                    <a:pt x="34" y="247"/>
                    <a:pt x="1" y="314"/>
                    <a:pt x="1" y="381"/>
                  </a:cubicBezTo>
                  <a:lnTo>
                    <a:pt x="1" y="481"/>
                  </a:lnTo>
                  <a:cubicBezTo>
                    <a:pt x="1" y="481"/>
                    <a:pt x="34" y="447"/>
                    <a:pt x="34" y="447"/>
                  </a:cubicBezTo>
                  <a:lnTo>
                    <a:pt x="401" y="247"/>
                  </a:lnTo>
                  <a:cubicBezTo>
                    <a:pt x="435" y="214"/>
                    <a:pt x="468" y="147"/>
                    <a:pt x="468" y="81"/>
                  </a:cubicBezTo>
                  <a:cubicBezTo>
                    <a:pt x="492" y="32"/>
                    <a:pt x="499" y="1"/>
                    <a:pt x="488" y="1"/>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a:off x="6549379" y="3131340"/>
              <a:ext cx="7685" cy="7393"/>
            </a:xfrm>
            <a:custGeom>
              <a:rect b="b" l="l" r="r" t="t"/>
              <a:pathLst>
                <a:path extrusionOk="0" h="481" w="500">
                  <a:moveTo>
                    <a:pt x="487" y="1"/>
                  </a:moveTo>
                  <a:cubicBezTo>
                    <a:pt x="482" y="1"/>
                    <a:pt x="476" y="5"/>
                    <a:pt x="468" y="13"/>
                  </a:cubicBezTo>
                  <a:lnTo>
                    <a:pt x="101" y="213"/>
                  </a:lnTo>
                  <a:cubicBezTo>
                    <a:pt x="34" y="247"/>
                    <a:pt x="1" y="313"/>
                    <a:pt x="1" y="380"/>
                  </a:cubicBezTo>
                  <a:lnTo>
                    <a:pt x="1" y="480"/>
                  </a:lnTo>
                  <a:lnTo>
                    <a:pt x="34" y="480"/>
                  </a:lnTo>
                  <a:lnTo>
                    <a:pt x="368" y="280"/>
                  </a:lnTo>
                  <a:cubicBezTo>
                    <a:pt x="434" y="213"/>
                    <a:pt x="468" y="147"/>
                    <a:pt x="468" y="113"/>
                  </a:cubicBezTo>
                  <a:cubicBezTo>
                    <a:pt x="493" y="38"/>
                    <a:pt x="499" y="1"/>
                    <a:pt x="487" y="1"/>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a:off x="6560661" y="3124869"/>
              <a:ext cx="7716" cy="7193"/>
            </a:xfrm>
            <a:custGeom>
              <a:rect b="b" l="l" r="r" t="t"/>
              <a:pathLst>
                <a:path extrusionOk="0" h="468" w="502">
                  <a:moveTo>
                    <a:pt x="434" y="1"/>
                  </a:moveTo>
                  <a:lnTo>
                    <a:pt x="67" y="201"/>
                  </a:lnTo>
                  <a:cubicBezTo>
                    <a:pt x="34" y="267"/>
                    <a:pt x="1" y="334"/>
                    <a:pt x="1" y="367"/>
                  </a:cubicBezTo>
                  <a:lnTo>
                    <a:pt x="1" y="468"/>
                  </a:lnTo>
                  <a:lnTo>
                    <a:pt x="368" y="267"/>
                  </a:lnTo>
                  <a:cubicBezTo>
                    <a:pt x="434" y="234"/>
                    <a:pt x="468" y="167"/>
                    <a:pt x="468" y="101"/>
                  </a:cubicBezTo>
                  <a:cubicBezTo>
                    <a:pt x="501" y="1"/>
                    <a:pt x="468" y="1"/>
                    <a:pt x="434" y="1"/>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a:off x="6263805" y="3054536"/>
              <a:ext cx="73853" cy="50429"/>
            </a:xfrm>
            <a:custGeom>
              <a:rect b="b" l="l" r="r" t="t"/>
              <a:pathLst>
                <a:path extrusionOk="0" h="3281" w="4805">
                  <a:moveTo>
                    <a:pt x="4629" y="1"/>
                  </a:moveTo>
                  <a:cubicBezTo>
                    <a:pt x="4591" y="1"/>
                    <a:pt x="4549" y="13"/>
                    <a:pt x="4504" y="40"/>
                  </a:cubicBezTo>
                  <a:lnTo>
                    <a:pt x="268" y="2442"/>
                  </a:lnTo>
                  <a:cubicBezTo>
                    <a:pt x="101" y="2575"/>
                    <a:pt x="1" y="2809"/>
                    <a:pt x="1" y="3009"/>
                  </a:cubicBezTo>
                  <a:cubicBezTo>
                    <a:pt x="26" y="3181"/>
                    <a:pt x="105" y="3281"/>
                    <a:pt x="212" y="3281"/>
                  </a:cubicBezTo>
                  <a:cubicBezTo>
                    <a:pt x="250" y="3281"/>
                    <a:pt x="291" y="3268"/>
                    <a:pt x="334" y="3242"/>
                  </a:cubicBezTo>
                  <a:lnTo>
                    <a:pt x="4504" y="807"/>
                  </a:lnTo>
                  <a:cubicBezTo>
                    <a:pt x="4671" y="674"/>
                    <a:pt x="4771" y="474"/>
                    <a:pt x="4804" y="240"/>
                  </a:cubicBezTo>
                  <a:cubicBezTo>
                    <a:pt x="4804" y="94"/>
                    <a:pt x="4733" y="1"/>
                    <a:pt x="4629" y="1"/>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a:off x="6268431" y="3241896"/>
              <a:ext cx="73330" cy="50214"/>
            </a:xfrm>
            <a:custGeom>
              <a:rect b="b" l="l" r="r" t="t"/>
              <a:pathLst>
                <a:path extrusionOk="0" h="3267" w="4771">
                  <a:moveTo>
                    <a:pt x="4599" y="1"/>
                  </a:moveTo>
                  <a:cubicBezTo>
                    <a:pt x="4568" y="1"/>
                    <a:pt x="4536" y="9"/>
                    <a:pt x="4503" y="25"/>
                  </a:cubicBezTo>
                  <a:lnTo>
                    <a:pt x="267" y="2460"/>
                  </a:lnTo>
                  <a:cubicBezTo>
                    <a:pt x="100" y="2594"/>
                    <a:pt x="0" y="2794"/>
                    <a:pt x="0" y="3027"/>
                  </a:cubicBezTo>
                  <a:cubicBezTo>
                    <a:pt x="0" y="3174"/>
                    <a:pt x="72" y="3267"/>
                    <a:pt x="175" y="3267"/>
                  </a:cubicBezTo>
                  <a:cubicBezTo>
                    <a:pt x="213" y="3267"/>
                    <a:pt x="256" y="3254"/>
                    <a:pt x="300" y="3228"/>
                  </a:cubicBezTo>
                  <a:lnTo>
                    <a:pt x="4470" y="793"/>
                  </a:lnTo>
                  <a:cubicBezTo>
                    <a:pt x="4670" y="659"/>
                    <a:pt x="4770" y="459"/>
                    <a:pt x="4770" y="259"/>
                  </a:cubicBezTo>
                  <a:cubicBezTo>
                    <a:pt x="4770" y="82"/>
                    <a:pt x="4694" y="1"/>
                    <a:pt x="4599" y="1"/>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a:off x="6571435" y="3102736"/>
              <a:ext cx="73837" cy="50152"/>
            </a:xfrm>
            <a:custGeom>
              <a:rect b="b" l="l" r="r" t="t"/>
              <a:pathLst>
                <a:path extrusionOk="0" h="3263" w="4804">
                  <a:moveTo>
                    <a:pt x="4628" y="0"/>
                  </a:moveTo>
                  <a:cubicBezTo>
                    <a:pt x="4590" y="0"/>
                    <a:pt x="4548" y="13"/>
                    <a:pt x="4503" y="40"/>
                  </a:cubicBezTo>
                  <a:lnTo>
                    <a:pt x="300" y="2441"/>
                  </a:lnTo>
                  <a:cubicBezTo>
                    <a:pt x="100" y="2575"/>
                    <a:pt x="0" y="2808"/>
                    <a:pt x="34" y="3042"/>
                  </a:cubicBezTo>
                  <a:cubicBezTo>
                    <a:pt x="34" y="3173"/>
                    <a:pt x="116" y="3263"/>
                    <a:pt x="232" y="3263"/>
                  </a:cubicBezTo>
                  <a:cubicBezTo>
                    <a:pt x="264" y="3263"/>
                    <a:pt x="298" y="3256"/>
                    <a:pt x="334" y="3242"/>
                  </a:cubicBezTo>
                  <a:lnTo>
                    <a:pt x="4503" y="773"/>
                  </a:lnTo>
                  <a:cubicBezTo>
                    <a:pt x="4670" y="640"/>
                    <a:pt x="4804" y="440"/>
                    <a:pt x="4804" y="240"/>
                  </a:cubicBezTo>
                  <a:cubicBezTo>
                    <a:pt x="4804" y="93"/>
                    <a:pt x="4732" y="0"/>
                    <a:pt x="4628" y="0"/>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a:off x="6590909" y="2881762"/>
              <a:ext cx="73853" cy="50214"/>
            </a:xfrm>
            <a:custGeom>
              <a:rect b="b" l="l" r="r" t="t"/>
              <a:pathLst>
                <a:path extrusionOk="0" h="3267" w="4805">
                  <a:moveTo>
                    <a:pt x="4629" y="0"/>
                  </a:moveTo>
                  <a:cubicBezTo>
                    <a:pt x="4591" y="0"/>
                    <a:pt x="4549" y="13"/>
                    <a:pt x="4504" y="40"/>
                  </a:cubicBezTo>
                  <a:lnTo>
                    <a:pt x="301" y="2441"/>
                  </a:lnTo>
                  <a:cubicBezTo>
                    <a:pt x="134" y="2575"/>
                    <a:pt x="1" y="2775"/>
                    <a:pt x="34" y="3008"/>
                  </a:cubicBezTo>
                  <a:cubicBezTo>
                    <a:pt x="34" y="3185"/>
                    <a:pt x="111" y="3266"/>
                    <a:pt x="220" y="3266"/>
                  </a:cubicBezTo>
                  <a:cubicBezTo>
                    <a:pt x="255" y="3266"/>
                    <a:pt x="294" y="3258"/>
                    <a:pt x="334" y="3242"/>
                  </a:cubicBezTo>
                  <a:lnTo>
                    <a:pt x="4504" y="773"/>
                  </a:lnTo>
                  <a:cubicBezTo>
                    <a:pt x="4704" y="640"/>
                    <a:pt x="4804" y="440"/>
                    <a:pt x="4804" y="240"/>
                  </a:cubicBezTo>
                  <a:cubicBezTo>
                    <a:pt x="4804" y="93"/>
                    <a:pt x="4733" y="0"/>
                    <a:pt x="4629" y="0"/>
                  </a:cubicBezTo>
                  <a:close/>
                </a:path>
              </a:pathLst>
            </a:custGeom>
            <a:solidFill>
              <a:srgbClr val="F0F0F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a:off x="6366860" y="2744354"/>
              <a:ext cx="182027" cy="123360"/>
            </a:xfrm>
            <a:custGeom>
              <a:rect b="b" l="l" r="r" t="t"/>
              <a:pathLst>
                <a:path extrusionOk="0" h="8026" w="11843">
                  <a:moveTo>
                    <a:pt x="11373" y="1"/>
                  </a:moveTo>
                  <a:cubicBezTo>
                    <a:pt x="11245" y="1"/>
                    <a:pt x="11098" y="46"/>
                    <a:pt x="10942" y="140"/>
                  </a:cubicBezTo>
                  <a:lnTo>
                    <a:pt x="901" y="5944"/>
                  </a:lnTo>
                  <a:cubicBezTo>
                    <a:pt x="368" y="6278"/>
                    <a:pt x="34" y="6811"/>
                    <a:pt x="1" y="7445"/>
                  </a:cubicBezTo>
                  <a:cubicBezTo>
                    <a:pt x="1" y="7826"/>
                    <a:pt x="181" y="8026"/>
                    <a:pt x="450" y="8026"/>
                  </a:cubicBezTo>
                  <a:cubicBezTo>
                    <a:pt x="583" y="8026"/>
                    <a:pt x="737" y="7978"/>
                    <a:pt x="901" y="7879"/>
                  </a:cubicBezTo>
                  <a:lnTo>
                    <a:pt x="10942" y="2075"/>
                  </a:lnTo>
                  <a:cubicBezTo>
                    <a:pt x="11476" y="1774"/>
                    <a:pt x="11809" y="1207"/>
                    <a:pt x="11842" y="607"/>
                  </a:cubicBezTo>
                  <a:cubicBezTo>
                    <a:pt x="11842" y="217"/>
                    <a:pt x="11654" y="1"/>
                    <a:pt x="11373"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
            <p:cNvSpPr/>
            <p:nvPr/>
          </p:nvSpPr>
          <p:spPr>
            <a:xfrm>
              <a:off x="5184062" y="2931791"/>
              <a:ext cx="927487" cy="1049817"/>
            </a:xfrm>
            <a:custGeom>
              <a:rect b="b" l="l" r="r" t="t"/>
              <a:pathLst>
                <a:path extrusionOk="0" h="68303" w="60344">
                  <a:moveTo>
                    <a:pt x="57285" y="0"/>
                  </a:moveTo>
                  <a:cubicBezTo>
                    <a:pt x="57004" y="0"/>
                    <a:pt x="56718" y="85"/>
                    <a:pt x="56474" y="254"/>
                  </a:cubicBezTo>
                  <a:lnTo>
                    <a:pt x="1969" y="31676"/>
                  </a:lnTo>
                  <a:cubicBezTo>
                    <a:pt x="801" y="32410"/>
                    <a:pt x="67" y="33678"/>
                    <a:pt x="1" y="35079"/>
                  </a:cubicBezTo>
                  <a:lnTo>
                    <a:pt x="1" y="37914"/>
                  </a:lnTo>
                  <a:lnTo>
                    <a:pt x="1" y="65234"/>
                  </a:lnTo>
                  <a:cubicBezTo>
                    <a:pt x="1" y="65334"/>
                    <a:pt x="1" y="65434"/>
                    <a:pt x="1" y="65500"/>
                  </a:cubicBezTo>
                  <a:cubicBezTo>
                    <a:pt x="101" y="66168"/>
                    <a:pt x="468" y="66735"/>
                    <a:pt x="1068" y="67035"/>
                  </a:cubicBezTo>
                  <a:lnTo>
                    <a:pt x="3080" y="68203"/>
                  </a:lnTo>
                  <a:lnTo>
                    <a:pt x="3080" y="68203"/>
                  </a:lnTo>
                  <a:cubicBezTo>
                    <a:pt x="2739" y="67951"/>
                    <a:pt x="2536" y="67543"/>
                    <a:pt x="2536" y="67135"/>
                  </a:cubicBezTo>
                  <a:lnTo>
                    <a:pt x="2536" y="40516"/>
                  </a:lnTo>
                  <a:lnTo>
                    <a:pt x="2536" y="36546"/>
                  </a:lnTo>
                  <a:cubicBezTo>
                    <a:pt x="2603" y="35145"/>
                    <a:pt x="3336" y="33878"/>
                    <a:pt x="4504" y="33111"/>
                  </a:cubicBezTo>
                  <a:lnTo>
                    <a:pt x="59010" y="1688"/>
                  </a:lnTo>
                  <a:cubicBezTo>
                    <a:pt x="59263" y="1519"/>
                    <a:pt x="59557" y="1430"/>
                    <a:pt x="59848" y="1430"/>
                  </a:cubicBezTo>
                  <a:cubicBezTo>
                    <a:pt x="60017" y="1430"/>
                    <a:pt x="60185" y="1460"/>
                    <a:pt x="60344" y="1521"/>
                  </a:cubicBezTo>
                  <a:cubicBezTo>
                    <a:pt x="59910" y="1288"/>
                    <a:pt x="58276" y="354"/>
                    <a:pt x="57909" y="154"/>
                  </a:cubicBezTo>
                  <a:cubicBezTo>
                    <a:pt x="57719" y="51"/>
                    <a:pt x="57504" y="0"/>
                    <a:pt x="57285" y="0"/>
                  </a:cubicBezTo>
                  <a:close/>
                  <a:moveTo>
                    <a:pt x="3080" y="68203"/>
                  </a:moveTo>
                  <a:cubicBezTo>
                    <a:pt x="3129" y="68239"/>
                    <a:pt x="3181" y="68273"/>
                    <a:pt x="3236" y="68302"/>
                  </a:cubicBezTo>
                  <a:lnTo>
                    <a:pt x="3136" y="68236"/>
                  </a:lnTo>
                  <a:lnTo>
                    <a:pt x="3080" y="68203"/>
                  </a:ln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a:off x="5223025" y="2953770"/>
              <a:ext cx="898269" cy="1030220"/>
            </a:xfrm>
            <a:custGeom>
              <a:rect b="b" l="l" r="r" t="t"/>
              <a:pathLst>
                <a:path extrusionOk="0" h="67028" w="58443">
                  <a:moveTo>
                    <a:pt x="57315" y="0"/>
                  </a:moveTo>
                  <a:cubicBezTo>
                    <a:pt x="57026" y="0"/>
                    <a:pt x="56740" y="89"/>
                    <a:pt x="56508" y="258"/>
                  </a:cubicBezTo>
                  <a:lnTo>
                    <a:pt x="1969" y="31681"/>
                  </a:lnTo>
                  <a:cubicBezTo>
                    <a:pt x="801" y="32448"/>
                    <a:pt x="68" y="33715"/>
                    <a:pt x="1" y="35116"/>
                  </a:cubicBezTo>
                  <a:lnTo>
                    <a:pt x="1" y="65672"/>
                  </a:lnTo>
                  <a:cubicBezTo>
                    <a:pt x="1" y="66455"/>
                    <a:pt x="632" y="67027"/>
                    <a:pt x="1330" y="67027"/>
                  </a:cubicBezTo>
                  <a:cubicBezTo>
                    <a:pt x="1553" y="67027"/>
                    <a:pt x="1784" y="66969"/>
                    <a:pt x="2002" y="66839"/>
                  </a:cubicBezTo>
                  <a:lnTo>
                    <a:pt x="56475" y="35450"/>
                  </a:lnTo>
                  <a:cubicBezTo>
                    <a:pt x="57642" y="34683"/>
                    <a:pt x="58376" y="33415"/>
                    <a:pt x="58443" y="32014"/>
                  </a:cubicBezTo>
                  <a:lnTo>
                    <a:pt x="58443" y="1392"/>
                  </a:lnTo>
                  <a:cubicBezTo>
                    <a:pt x="58443" y="1326"/>
                    <a:pt x="58443" y="1225"/>
                    <a:pt x="58443" y="1159"/>
                  </a:cubicBezTo>
                  <a:cubicBezTo>
                    <a:pt x="58443" y="1092"/>
                    <a:pt x="58443" y="1025"/>
                    <a:pt x="58409" y="959"/>
                  </a:cubicBezTo>
                  <a:lnTo>
                    <a:pt x="58409" y="925"/>
                  </a:lnTo>
                  <a:cubicBezTo>
                    <a:pt x="58409" y="859"/>
                    <a:pt x="58376" y="825"/>
                    <a:pt x="58376" y="758"/>
                  </a:cubicBezTo>
                  <a:cubicBezTo>
                    <a:pt x="58343" y="658"/>
                    <a:pt x="58309" y="592"/>
                    <a:pt x="58242" y="492"/>
                  </a:cubicBezTo>
                  <a:cubicBezTo>
                    <a:pt x="58242" y="458"/>
                    <a:pt x="58209" y="425"/>
                    <a:pt x="58176" y="392"/>
                  </a:cubicBezTo>
                  <a:cubicBezTo>
                    <a:pt x="58176" y="358"/>
                    <a:pt x="58142" y="358"/>
                    <a:pt x="58109" y="325"/>
                  </a:cubicBezTo>
                  <a:cubicBezTo>
                    <a:pt x="58076" y="258"/>
                    <a:pt x="58042" y="225"/>
                    <a:pt x="58009" y="191"/>
                  </a:cubicBezTo>
                  <a:cubicBezTo>
                    <a:pt x="57942" y="158"/>
                    <a:pt x="57876" y="125"/>
                    <a:pt x="57809" y="91"/>
                  </a:cubicBezTo>
                  <a:cubicBezTo>
                    <a:pt x="57650" y="30"/>
                    <a:pt x="57482" y="0"/>
                    <a:pt x="57315" y="0"/>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5193299" y="2931791"/>
              <a:ext cx="918250" cy="531479"/>
            </a:xfrm>
            <a:custGeom>
              <a:rect b="b" l="l" r="r" t="t"/>
              <a:pathLst>
                <a:path extrusionOk="0" h="34579" w="59743">
                  <a:moveTo>
                    <a:pt x="56704" y="0"/>
                  </a:moveTo>
                  <a:cubicBezTo>
                    <a:pt x="56426" y="0"/>
                    <a:pt x="56151" y="85"/>
                    <a:pt x="55907" y="254"/>
                  </a:cubicBezTo>
                  <a:lnTo>
                    <a:pt x="1368" y="31676"/>
                  </a:lnTo>
                  <a:cubicBezTo>
                    <a:pt x="801" y="32010"/>
                    <a:pt x="334" y="32510"/>
                    <a:pt x="0" y="33111"/>
                  </a:cubicBezTo>
                  <a:lnTo>
                    <a:pt x="2502" y="34578"/>
                  </a:lnTo>
                  <a:cubicBezTo>
                    <a:pt x="2836" y="33978"/>
                    <a:pt x="3303" y="33478"/>
                    <a:pt x="3903" y="33111"/>
                  </a:cubicBezTo>
                  <a:lnTo>
                    <a:pt x="58409" y="1688"/>
                  </a:lnTo>
                  <a:cubicBezTo>
                    <a:pt x="58652" y="1505"/>
                    <a:pt x="58933" y="1421"/>
                    <a:pt x="59213" y="1421"/>
                  </a:cubicBezTo>
                  <a:cubicBezTo>
                    <a:pt x="59393" y="1421"/>
                    <a:pt x="59573" y="1456"/>
                    <a:pt x="59743" y="1521"/>
                  </a:cubicBezTo>
                  <a:cubicBezTo>
                    <a:pt x="59343" y="1288"/>
                    <a:pt x="57708" y="354"/>
                    <a:pt x="57341" y="154"/>
                  </a:cubicBezTo>
                  <a:cubicBezTo>
                    <a:pt x="57137" y="51"/>
                    <a:pt x="56920" y="0"/>
                    <a:pt x="56704" y="0"/>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5352225" y="3056995"/>
              <a:ext cx="709080" cy="410886"/>
            </a:xfrm>
            <a:custGeom>
              <a:rect b="b" l="l" r="r" t="t"/>
              <a:pathLst>
                <a:path extrusionOk="0" h="26733" w="46134">
                  <a:moveTo>
                    <a:pt x="45959" y="0"/>
                  </a:moveTo>
                  <a:cubicBezTo>
                    <a:pt x="45938" y="0"/>
                    <a:pt x="45918" y="4"/>
                    <a:pt x="45900" y="13"/>
                  </a:cubicBezTo>
                  <a:lnTo>
                    <a:pt x="101" y="26466"/>
                  </a:lnTo>
                  <a:cubicBezTo>
                    <a:pt x="34" y="26532"/>
                    <a:pt x="1" y="26599"/>
                    <a:pt x="34" y="26666"/>
                  </a:cubicBezTo>
                  <a:cubicBezTo>
                    <a:pt x="68" y="26699"/>
                    <a:pt x="101" y="26733"/>
                    <a:pt x="168" y="26733"/>
                  </a:cubicBezTo>
                  <a:cubicBezTo>
                    <a:pt x="168" y="26733"/>
                    <a:pt x="201" y="26733"/>
                    <a:pt x="234" y="26699"/>
                  </a:cubicBezTo>
                  <a:lnTo>
                    <a:pt x="46034" y="247"/>
                  </a:lnTo>
                  <a:cubicBezTo>
                    <a:pt x="46100" y="214"/>
                    <a:pt x="46134" y="147"/>
                    <a:pt x="46100" y="80"/>
                  </a:cubicBezTo>
                  <a:cubicBezTo>
                    <a:pt x="46076" y="31"/>
                    <a:pt x="46016" y="0"/>
                    <a:pt x="45959"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5351718" y="3134414"/>
              <a:ext cx="709587" cy="410886"/>
            </a:xfrm>
            <a:custGeom>
              <a:rect b="b" l="l" r="r" t="t"/>
              <a:pathLst>
                <a:path extrusionOk="0" h="26733" w="46167">
                  <a:moveTo>
                    <a:pt x="45992" y="0"/>
                  </a:moveTo>
                  <a:cubicBezTo>
                    <a:pt x="45971" y="0"/>
                    <a:pt x="45951" y="4"/>
                    <a:pt x="45933" y="13"/>
                  </a:cubicBezTo>
                  <a:lnTo>
                    <a:pt x="134" y="26499"/>
                  </a:lnTo>
                  <a:cubicBezTo>
                    <a:pt x="1" y="26566"/>
                    <a:pt x="34" y="26732"/>
                    <a:pt x="201" y="26732"/>
                  </a:cubicBezTo>
                  <a:lnTo>
                    <a:pt x="267" y="26732"/>
                  </a:lnTo>
                  <a:lnTo>
                    <a:pt x="46067" y="247"/>
                  </a:lnTo>
                  <a:cubicBezTo>
                    <a:pt x="46133" y="213"/>
                    <a:pt x="46167" y="147"/>
                    <a:pt x="46133" y="80"/>
                  </a:cubicBezTo>
                  <a:cubicBezTo>
                    <a:pt x="46109" y="31"/>
                    <a:pt x="46049" y="0"/>
                    <a:pt x="45992"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5352225" y="3211709"/>
              <a:ext cx="709740" cy="411009"/>
            </a:xfrm>
            <a:custGeom>
              <a:rect b="b" l="l" r="r" t="t"/>
              <a:pathLst>
                <a:path extrusionOk="0" h="26741" w="46177">
                  <a:moveTo>
                    <a:pt x="45958" y="1"/>
                  </a:moveTo>
                  <a:cubicBezTo>
                    <a:pt x="45939" y="1"/>
                    <a:pt x="45919" y="7"/>
                    <a:pt x="45900" y="21"/>
                  </a:cubicBezTo>
                  <a:lnTo>
                    <a:pt x="101" y="26507"/>
                  </a:lnTo>
                  <a:cubicBezTo>
                    <a:pt x="34" y="26540"/>
                    <a:pt x="1" y="26607"/>
                    <a:pt x="34" y="26674"/>
                  </a:cubicBezTo>
                  <a:cubicBezTo>
                    <a:pt x="68" y="26707"/>
                    <a:pt x="101" y="26740"/>
                    <a:pt x="168" y="26740"/>
                  </a:cubicBezTo>
                  <a:lnTo>
                    <a:pt x="234" y="26740"/>
                  </a:lnTo>
                  <a:lnTo>
                    <a:pt x="46034" y="255"/>
                  </a:lnTo>
                  <a:cubicBezTo>
                    <a:pt x="46177" y="226"/>
                    <a:pt x="46074" y="1"/>
                    <a:pt x="45958"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5351718" y="3289620"/>
              <a:ext cx="709587" cy="411025"/>
            </a:xfrm>
            <a:custGeom>
              <a:rect b="b" l="l" r="r" t="t"/>
              <a:pathLst>
                <a:path extrusionOk="0" h="26742" w="46167">
                  <a:moveTo>
                    <a:pt x="46026" y="1"/>
                  </a:moveTo>
                  <a:cubicBezTo>
                    <a:pt x="45994" y="1"/>
                    <a:pt x="45961" y="9"/>
                    <a:pt x="45933" y="23"/>
                  </a:cubicBezTo>
                  <a:lnTo>
                    <a:pt x="134" y="26475"/>
                  </a:lnTo>
                  <a:cubicBezTo>
                    <a:pt x="1" y="26542"/>
                    <a:pt x="34" y="26742"/>
                    <a:pt x="201" y="26742"/>
                  </a:cubicBezTo>
                  <a:cubicBezTo>
                    <a:pt x="201" y="26708"/>
                    <a:pt x="234" y="26708"/>
                    <a:pt x="267" y="26708"/>
                  </a:cubicBezTo>
                  <a:lnTo>
                    <a:pt x="46067" y="256"/>
                  </a:lnTo>
                  <a:cubicBezTo>
                    <a:pt x="46133" y="223"/>
                    <a:pt x="46167" y="123"/>
                    <a:pt x="46133" y="56"/>
                  </a:cubicBezTo>
                  <a:cubicBezTo>
                    <a:pt x="46114" y="17"/>
                    <a:pt x="46071" y="1"/>
                    <a:pt x="46026"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5352225" y="3366824"/>
              <a:ext cx="709080" cy="410733"/>
            </a:xfrm>
            <a:custGeom>
              <a:rect b="b" l="l" r="r" t="t"/>
              <a:pathLst>
                <a:path extrusionOk="0" h="26723" w="46134">
                  <a:moveTo>
                    <a:pt x="45986" y="0"/>
                  </a:moveTo>
                  <a:cubicBezTo>
                    <a:pt x="45956" y="0"/>
                    <a:pt x="45926" y="11"/>
                    <a:pt x="45900" y="36"/>
                  </a:cubicBezTo>
                  <a:lnTo>
                    <a:pt x="101" y="26489"/>
                  </a:lnTo>
                  <a:cubicBezTo>
                    <a:pt x="34" y="26522"/>
                    <a:pt x="1" y="26589"/>
                    <a:pt x="34" y="26656"/>
                  </a:cubicBezTo>
                  <a:cubicBezTo>
                    <a:pt x="68" y="26689"/>
                    <a:pt x="101" y="26722"/>
                    <a:pt x="168" y="26722"/>
                  </a:cubicBezTo>
                  <a:lnTo>
                    <a:pt x="234" y="26722"/>
                  </a:lnTo>
                  <a:lnTo>
                    <a:pt x="46034" y="270"/>
                  </a:lnTo>
                  <a:cubicBezTo>
                    <a:pt x="46100" y="203"/>
                    <a:pt x="46134" y="137"/>
                    <a:pt x="46100" y="70"/>
                  </a:cubicBezTo>
                  <a:cubicBezTo>
                    <a:pt x="46080" y="29"/>
                    <a:pt x="46034" y="0"/>
                    <a:pt x="45986"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5379922" y="3643653"/>
              <a:ext cx="33845" cy="114937"/>
            </a:xfrm>
            <a:custGeom>
              <a:rect b="b" l="l" r="r" t="t"/>
              <a:pathLst>
                <a:path extrusionOk="0" h="7478" w="2202">
                  <a:moveTo>
                    <a:pt x="1867" y="1"/>
                  </a:moveTo>
                  <a:cubicBezTo>
                    <a:pt x="1787" y="1"/>
                    <a:pt x="1697" y="24"/>
                    <a:pt x="1601" y="72"/>
                  </a:cubicBezTo>
                  <a:lnTo>
                    <a:pt x="601" y="672"/>
                  </a:lnTo>
                  <a:cubicBezTo>
                    <a:pt x="267" y="872"/>
                    <a:pt x="34" y="1273"/>
                    <a:pt x="0" y="1673"/>
                  </a:cubicBezTo>
                  <a:lnTo>
                    <a:pt x="0" y="7477"/>
                  </a:lnTo>
                  <a:lnTo>
                    <a:pt x="2202" y="6209"/>
                  </a:lnTo>
                  <a:lnTo>
                    <a:pt x="2202" y="405"/>
                  </a:lnTo>
                  <a:cubicBezTo>
                    <a:pt x="2202" y="144"/>
                    <a:pt x="2066" y="1"/>
                    <a:pt x="1867"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a:off x="5428630" y="3532912"/>
              <a:ext cx="33338" cy="197474"/>
            </a:xfrm>
            <a:custGeom>
              <a:rect b="b" l="l" r="r" t="t"/>
              <a:pathLst>
                <a:path extrusionOk="0" h="12848" w="2169">
                  <a:moveTo>
                    <a:pt x="1846" y="1"/>
                  </a:moveTo>
                  <a:cubicBezTo>
                    <a:pt x="1771" y="1"/>
                    <a:pt x="1687" y="24"/>
                    <a:pt x="1601" y="72"/>
                  </a:cubicBezTo>
                  <a:lnTo>
                    <a:pt x="567" y="672"/>
                  </a:lnTo>
                  <a:cubicBezTo>
                    <a:pt x="234" y="872"/>
                    <a:pt x="33" y="1272"/>
                    <a:pt x="0" y="1673"/>
                  </a:cubicBezTo>
                  <a:lnTo>
                    <a:pt x="0" y="12847"/>
                  </a:lnTo>
                  <a:lnTo>
                    <a:pt x="2168" y="11613"/>
                  </a:lnTo>
                  <a:lnTo>
                    <a:pt x="2168" y="405"/>
                  </a:lnTo>
                  <a:cubicBezTo>
                    <a:pt x="2168" y="144"/>
                    <a:pt x="2033" y="1"/>
                    <a:pt x="1846"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5476814" y="3571137"/>
              <a:ext cx="33338" cy="131567"/>
            </a:xfrm>
            <a:custGeom>
              <a:rect b="b" l="l" r="r" t="t"/>
              <a:pathLst>
                <a:path extrusionOk="0" h="8560" w="2169">
                  <a:moveTo>
                    <a:pt x="1865" y="1"/>
                  </a:moveTo>
                  <a:cubicBezTo>
                    <a:pt x="1788" y="1"/>
                    <a:pt x="1699" y="28"/>
                    <a:pt x="1602" y="86"/>
                  </a:cubicBezTo>
                  <a:lnTo>
                    <a:pt x="601" y="653"/>
                  </a:lnTo>
                  <a:cubicBezTo>
                    <a:pt x="234" y="887"/>
                    <a:pt x="34" y="1254"/>
                    <a:pt x="1" y="1688"/>
                  </a:cubicBezTo>
                  <a:lnTo>
                    <a:pt x="1" y="8559"/>
                  </a:lnTo>
                  <a:lnTo>
                    <a:pt x="2169" y="7292"/>
                  </a:lnTo>
                  <a:lnTo>
                    <a:pt x="2169" y="420"/>
                  </a:lnTo>
                  <a:cubicBezTo>
                    <a:pt x="2169" y="160"/>
                    <a:pt x="2052" y="1"/>
                    <a:pt x="1865"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3"/>
            <p:cNvSpPr/>
            <p:nvPr/>
          </p:nvSpPr>
          <p:spPr>
            <a:xfrm>
              <a:off x="5476814" y="3571137"/>
              <a:ext cx="33338" cy="131567"/>
            </a:xfrm>
            <a:custGeom>
              <a:rect b="b" l="l" r="r" t="t"/>
              <a:pathLst>
                <a:path extrusionOk="0" h="8560" w="2169">
                  <a:moveTo>
                    <a:pt x="1865" y="1"/>
                  </a:moveTo>
                  <a:cubicBezTo>
                    <a:pt x="1788" y="1"/>
                    <a:pt x="1699" y="28"/>
                    <a:pt x="1602" y="86"/>
                  </a:cubicBezTo>
                  <a:lnTo>
                    <a:pt x="601" y="653"/>
                  </a:lnTo>
                  <a:cubicBezTo>
                    <a:pt x="234" y="887"/>
                    <a:pt x="34" y="1254"/>
                    <a:pt x="1" y="1688"/>
                  </a:cubicBezTo>
                  <a:lnTo>
                    <a:pt x="1" y="8559"/>
                  </a:lnTo>
                  <a:lnTo>
                    <a:pt x="2169" y="7292"/>
                  </a:lnTo>
                  <a:lnTo>
                    <a:pt x="2169" y="420"/>
                  </a:lnTo>
                  <a:cubicBezTo>
                    <a:pt x="2169" y="160"/>
                    <a:pt x="2052" y="1"/>
                    <a:pt x="1865"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3"/>
            <p:cNvSpPr/>
            <p:nvPr/>
          </p:nvSpPr>
          <p:spPr>
            <a:xfrm>
              <a:off x="5428630" y="3532912"/>
              <a:ext cx="33338" cy="197474"/>
            </a:xfrm>
            <a:custGeom>
              <a:rect b="b" l="l" r="r" t="t"/>
              <a:pathLst>
                <a:path extrusionOk="0" h="12848" w="2169">
                  <a:moveTo>
                    <a:pt x="1846" y="1"/>
                  </a:moveTo>
                  <a:cubicBezTo>
                    <a:pt x="1771" y="1"/>
                    <a:pt x="1687" y="24"/>
                    <a:pt x="1601" y="72"/>
                  </a:cubicBezTo>
                  <a:lnTo>
                    <a:pt x="567" y="672"/>
                  </a:lnTo>
                  <a:cubicBezTo>
                    <a:pt x="234" y="872"/>
                    <a:pt x="33" y="1272"/>
                    <a:pt x="0" y="1673"/>
                  </a:cubicBezTo>
                  <a:lnTo>
                    <a:pt x="0" y="12847"/>
                  </a:lnTo>
                  <a:lnTo>
                    <a:pt x="2168" y="11613"/>
                  </a:lnTo>
                  <a:lnTo>
                    <a:pt x="2168" y="405"/>
                  </a:lnTo>
                  <a:cubicBezTo>
                    <a:pt x="2168" y="144"/>
                    <a:pt x="2033" y="1"/>
                    <a:pt x="1846"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a:off x="5553203" y="3492181"/>
              <a:ext cx="33860" cy="166426"/>
            </a:xfrm>
            <a:custGeom>
              <a:rect b="b" l="l" r="r" t="t"/>
              <a:pathLst>
                <a:path extrusionOk="0" h="10828" w="2203">
                  <a:moveTo>
                    <a:pt x="1872" y="1"/>
                  </a:moveTo>
                  <a:cubicBezTo>
                    <a:pt x="1791" y="1"/>
                    <a:pt x="1699" y="28"/>
                    <a:pt x="1602" y="86"/>
                  </a:cubicBezTo>
                  <a:lnTo>
                    <a:pt x="601" y="687"/>
                  </a:lnTo>
                  <a:cubicBezTo>
                    <a:pt x="234" y="887"/>
                    <a:pt x="34" y="1254"/>
                    <a:pt x="1" y="1688"/>
                  </a:cubicBezTo>
                  <a:lnTo>
                    <a:pt x="1" y="10827"/>
                  </a:lnTo>
                  <a:lnTo>
                    <a:pt x="2202" y="9560"/>
                  </a:lnTo>
                  <a:lnTo>
                    <a:pt x="2202" y="420"/>
                  </a:lnTo>
                  <a:cubicBezTo>
                    <a:pt x="2202" y="160"/>
                    <a:pt x="2069" y="1"/>
                    <a:pt x="1872"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5601404" y="3445011"/>
              <a:ext cx="33860" cy="185916"/>
            </a:xfrm>
            <a:custGeom>
              <a:rect b="b" l="l" r="r" t="t"/>
              <a:pathLst>
                <a:path extrusionOk="0" h="12096" w="2203">
                  <a:moveTo>
                    <a:pt x="1872" y="1"/>
                  </a:moveTo>
                  <a:cubicBezTo>
                    <a:pt x="1791" y="1"/>
                    <a:pt x="1699" y="28"/>
                    <a:pt x="1602" y="87"/>
                  </a:cubicBezTo>
                  <a:lnTo>
                    <a:pt x="601" y="654"/>
                  </a:lnTo>
                  <a:cubicBezTo>
                    <a:pt x="267" y="887"/>
                    <a:pt x="34" y="1254"/>
                    <a:pt x="0" y="1688"/>
                  </a:cubicBezTo>
                  <a:lnTo>
                    <a:pt x="0" y="12095"/>
                  </a:lnTo>
                  <a:lnTo>
                    <a:pt x="2202" y="10828"/>
                  </a:lnTo>
                  <a:lnTo>
                    <a:pt x="2202" y="420"/>
                  </a:lnTo>
                  <a:cubicBezTo>
                    <a:pt x="2202" y="160"/>
                    <a:pt x="2068" y="1"/>
                    <a:pt x="1872"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5650111" y="3311199"/>
              <a:ext cx="33338" cy="291523"/>
            </a:xfrm>
            <a:custGeom>
              <a:rect b="b" l="l" r="r" t="t"/>
              <a:pathLst>
                <a:path extrusionOk="0" h="18967" w="2169">
                  <a:moveTo>
                    <a:pt x="1850" y="1"/>
                  </a:moveTo>
                  <a:cubicBezTo>
                    <a:pt x="1774" y="1"/>
                    <a:pt x="1689" y="28"/>
                    <a:pt x="1602" y="86"/>
                  </a:cubicBezTo>
                  <a:lnTo>
                    <a:pt x="567" y="687"/>
                  </a:lnTo>
                  <a:cubicBezTo>
                    <a:pt x="234" y="887"/>
                    <a:pt x="34" y="1254"/>
                    <a:pt x="0" y="1687"/>
                  </a:cubicBezTo>
                  <a:lnTo>
                    <a:pt x="0" y="18966"/>
                  </a:lnTo>
                  <a:lnTo>
                    <a:pt x="2169" y="17699"/>
                  </a:lnTo>
                  <a:lnTo>
                    <a:pt x="2169" y="420"/>
                  </a:lnTo>
                  <a:cubicBezTo>
                    <a:pt x="2169" y="160"/>
                    <a:pt x="2035" y="1"/>
                    <a:pt x="1850"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5650111" y="3311199"/>
              <a:ext cx="33338" cy="291523"/>
            </a:xfrm>
            <a:custGeom>
              <a:rect b="b" l="l" r="r" t="t"/>
              <a:pathLst>
                <a:path extrusionOk="0" h="18967" w="2169">
                  <a:moveTo>
                    <a:pt x="1850" y="1"/>
                  </a:moveTo>
                  <a:cubicBezTo>
                    <a:pt x="1774" y="1"/>
                    <a:pt x="1689" y="28"/>
                    <a:pt x="1602" y="86"/>
                  </a:cubicBezTo>
                  <a:lnTo>
                    <a:pt x="567" y="687"/>
                  </a:lnTo>
                  <a:cubicBezTo>
                    <a:pt x="234" y="887"/>
                    <a:pt x="34" y="1254"/>
                    <a:pt x="0" y="1687"/>
                  </a:cubicBezTo>
                  <a:lnTo>
                    <a:pt x="0" y="18966"/>
                  </a:lnTo>
                  <a:lnTo>
                    <a:pt x="2169" y="17699"/>
                  </a:lnTo>
                  <a:lnTo>
                    <a:pt x="2169" y="420"/>
                  </a:lnTo>
                  <a:cubicBezTo>
                    <a:pt x="2169" y="160"/>
                    <a:pt x="2035" y="1"/>
                    <a:pt x="1850"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5601404" y="3445011"/>
              <a:ext cx="33860" cy="185916"/>
            </a:xfrm>
            <a:custGeom>
              <a:rect b="b" l="l" r="r" t="t"/>
              <a:pathLst>
                <a:path extrusionOk="0" h="12096" w="2203">
                  <a:moveTo>
                    <a:pt x="1872" y="1"/>
                  </a:moveTo>
                  <a:cubicBezTo>
                    <a:pt x="1791" y="1"/>
                    <a:pt x="1699" y="28"/>
                    <a:pt x="1602" y="87"/>
                  </a:cubicBezTo>
                  <a:lnTo>
                    <a:pt x="601" y="654"/>
                  </a:lnTo>
                  <a:cubicBezTo>
                    <a:pt x="267" y="887"/>
                    <a:pt x="34" y="1254"/>
                    <a:pt x="0" y="1688"/>
                  </a:cubicBezTo>
                  <a:lnTo>
                    <a:pt x="0" y="12095"/>
                  </a:lnTo>
                  <a:lnTo>
                    <a:pt x="2202" y="10828"/>
                  </a:lnTo>
                  <a:lnTo>
                    <a:pt x="2202" y="420"/>
                  </a:lnTo>
                  <a:cubicBezTo>
                    <a:pt x="2202" y="160"/>
                    <a:pt x="2068" y="1"/>
                    <a:pt x="1872"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a:off x="5726500" y="3511901"/>
              <a:ext cx="33338" cy="46725"/>
            </a:xfrm>
            <a:custGeom>
              <a:rect b="b" l="l" r="r" t="t"/>
              <a:pathLst>
                <a:path extrusionOk="0" h="3040" w="2169">
                  <a:moveTo>
                    <a:pt x="1843" y="1"/>
                  </a:moveTo>
                  <a:cubicBezTo>
                    <a:pt x="1769" y="1"/>
                    <a:pt x="1686" y="24"/>
                    <a:pt x="1602" y="71"/>
                  </a:cubicBezTo>
                  <a:lnTo>
                    <a:pt x="568" y="671"/>
                  </a:lnTo>
                  <a:cubicBezTo>
                    <a:pt x="234" y="905"/>
                    <a:pt x="1" y="1272"/>
                    <a:pt x="1" y="1672"/>
                  </a:cubicBezTo>
                  <a:lnTo>
                    <a:pt x="1" y="3040"/>
                  </a:lnTo>
                  <a:lnTo>
                    <a:pt x="2169" y="1772"/>
                  </a:lnTo>
                  <a:lnTo>
                    <a:pt x="2169" y="438"/>
                  </a:lnTo>
                  <a:cubicBezTo>
                    <a:pt x="2169" y="151"/>
                    <a:pt x="2031" y="1"/>
                    <a:pt x="1843"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a:off x="5774700" y="3317870"/>
              <a:ext cx="33338" cy="212567"/>
            </a:xfrm>
            <a:custGeom>
              <a:rect b="b" l="l" r="r" t="t"/>
              <a:pathLst>
                <a:path extrusionOk="0" h="13830" w="2169">
                  <a:moveTo>
                    <a:pt x="1865" y="0"/>
                  </a:moveTo>
                  <a:cubicBezTo>
                    <a:pt x="1788" y="0"/>
                    <a:pt x="1699" y="27"/>
                    <a:pt x="1601" y="86"/>
                  </a:cubicBezTo>
                  <a:lnTo>
                    <a:pt x="601" y="653"/>
                  </a:lnTo>
                  <a:cubicBezTo>
                    <a:pt x="234" y="886"/>
                    <a:pt x="34" y="1253"/>
                    <a:pt x="0" y="1687"/>
                  </a:cubicBezTo>
                  <a:lnTo>
                    <a:pt x="0" y="13829"/>
                  </a:lnTo>
                  <a:lnTo>
                    <a:pt x="2168" y="12595"/>
                  </a:lnTo>
                  <a:lnTo>
                    <a:pt x="2168" y="419"/>
                  </a:lnTo>
                  <a:cubicBezTo>
                    <a:pt x="2168" y="160"/>
                    <a:pt x="2051" y="0"/>
                    <a:pt x="1865"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5822885" y="3336222"/>
              <a:ext cx="33860" cy="166519"/>
            </a:xfrm>
            <a:custGeom>
              <a:rect b="b" l="l" r="r" t="t"/>
              <a:pathLst>
                <a:path extrusionOk="0" h="10834" w="2203">
                  <a:moveTo>
                    <a:pt x="1887" y="1"/>
                  </a:moveTo>
                  <a:cubicBezTo>
                    <a:pt x="1802" y="1"/>
                    <a:pt x="1705" y="31"/>
                    <a:pt x="1602" y="93"/>
                  </a:cubicBezTo>
                  <a:lnTo>
                    <a:pt x="601" y="660"/>
                  </a:lnTo>
                  <a:cubicBezTo>
                    <a:pt x="268" y="893"/>
                    <a:pt x="34" y="1260"/>
                    <a:pt x="34" y="1694"/>
                  </a:cubicBezTo>
                  <a:lnTo>
                    <a:pt x="1" y="10834"/>
                  </a:lnTo>
                  <a:lnTo>
                    <a:pt x="2202" y="9600"/>
                  </a:lnTo>
                  <a:lnTo>
                    <a:pt x="2202" y="426"/>
                  </a:lnTo>
                  <a:cubicBezTo>
                    <a:pt x="2202" y="150"/>
                    <a:pt x="2075" y="1"/>
                    <a:pt x="1887"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5822885" y="3336222"/>
              <a:ext cx="33860" cy="166519"/>
            </a:xfrm>
            <a:custGeom>
              <a:rect b="b" l="l" r="r" t="t"/>
              <a:pathLst>
                <a:path extrusionOk="0" h="10834" w="2203">
                  <a:moveTo>
                    <a:pt x="1887" y="1"/>
                  </a:moveTo>
                  <a:cubicBezTo>
                    <a:pt x="1802" y="1"/>
                    <a:pt x="1705" y="31"/>
                    <a:pt x="1602" y="93"/>
                  </a:cubicBezTo>
                  <a:lnTo>
                    <a:pt x="601" y="660"/>
                  </a:lnTo>
                  <a:cubicBezTo>
                    <a:pt x="268" y="893"/>
                    <a:pt x="34" y="1260"/>
                    <a:pt x="34" y="1694"/>
                  </a:cubicBezTo>
                  <a:lnTo>
                    <a:pt x="1" y="10834"/>
                  </a:lnTo>
                  <a:lnTo>
                    <a:pt x="2202" y="9600"/>
                  </a:lnTo>
                  <a:lnTo>
                    <a:pt x="2202" y="426"/>
                  </a:lnTo>
                  <a:cubicBezTo>
                    <a:pt x="2202" y="150"/>
                    <a:pt x="2075" y="1"/>
                    <a:pt x="1887"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p:nvPr/>
          </p:nvSpPr>
          <p:spPr>
            <a:xfrm>
              <a:off x="5774700" y="3317870"/>
              <a:ext cx="33338" cy="212567"/>
            </a:xfrm>
            <a:custGeom>
              <a:rect b="b" l="l" r="r" t="t"/>
              <a:pathLst>
                <a:path extrusionOk="0" h="13830" w="2169">
                  <a:moveTo>
                    <a:pt x="1865" y="0"/>
                  </a:moveTo>
                  <a:cubicBezTo>
                    <a:pt x="1788" y="0"/>
                    <a:pt x="1699" y="27"/>
                    <a:pt x="1601" y="86"/>
                  </a:cubicBezTo>
                  <a:lnTo>
                    <a:pt x="601" y="653"/>
                  </a:lnTo>
                  <a:cubicBezTo>
                    <a:pt x="234" y="886"/>
                    <a:pt x="34" y="1253"/>
                    <a:pt x="0" y="1687"/>
                  </a:cubicBezTo>
                  <a:lnTo>
                    <a:pt x="0" y="13829"/>
                  </a:lnTo>
                  <a:lnTo>
                    <a:pt x="2168" y="12595"/>
                  </a:lnTo>
                  <a:lnTo>
                    <a:pt x="2168" y="419"/>
                  </a:lnTo>
                  <a:cubicBezTo>
                    <a:pt x="2168" y="160"/>
                    <a:pt x="2051" y="0"/>
                    <a:pt x="1865"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3"/>
            <p:cNvSpPr/>
            <p:nvPr/>
          </p:nvSpPr>
          <p:spPr>
            <a:xfrm>
              <a:off x="5899274" y="3344014"/>
              <a:ext cx="33860" cy="115152"/>
            </a:xfrm>
            <a:custGeom>
              <a:rect b="b" l="l" r="r" t="t"/>
              <a:pathLst>
                <a:path extrusionOk="0" h="7492" w="2203">
                  <a:moveTo>
                    <a:pt x="1872" y="1"/>
                  </a:moveTo>
                  <a:cubicBezTo>
                    <a:pt x="1791" y="1"/>
                    <a:pt x="1700" y="28"/>
                    <a:pt x="1602" y="86"/>
                  </a:cubicBezTo>
                  <a:lnTo>
                    <a:pt x="601" y="687"/>
                  </a:lnTo>
                  <a:cubicBezTo>
                    <a:pt x="268" y="887"/>
                    <a:pt x="34" y="1254"/>
                    <a:pt x="1" y="1654"/>
                  </a:cubicBezTo>
                  <a:lnTo>
                    <a:pt x="1" y="7491"/>
                  </a:lnTo>
                  <a:lnTo>
                    <a:pt x="2203" y="6224"/>
                  </a:lnTo>
                  <a:lnTo>
                    <a:pt x="2203" y="420"/>
                  </a:lnTo>
                  <a:cubicBezTo>
                    <a:pt x="2203" y="160"/>
                    <a:pt x="2069" y="1"/>
                    <a:pt x="1872"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3"/>
            <p:cNvSpPr/>
            <p:nvPr/>
          </p:nvSpPr>
          <p:spPr>
            <a:xfrm>
              <a:off x="5947982" y="3184566"/>
              <a:ext cx="33353" cy="245889"/>
            </a:xfrm>
            <a:custGeom>
              <a:rect b="b" l="l" r="r" t="t"/>
              <a:pathLst>
                <a:path extrusionOk="0" h="15998" w="2170">
                  <a:moveTo>
                    <a:pt x="1851" y="0"/>
                  </a:moveTo>
                  <a:cubicBezTo>
                    <a:pt x="1775" y="0"/>
                    <a:pt x="1690" y="28"/>
                    <a:pt x="1602" y="86"/>
                  </a:cubicBezTo>
                  <a:lnTo>
                    <a:pt x="568" y="653"/>
                  </a:lnTo>
                  <a:cubicBezTo>
                    <a:pt x="234" y="887"/>
                    <a:pt x="1" y="1254"/>
                    <a:pt x="1" y="1687"/>
                  </a:cubicBezTo>
                  <a:lnTo>
                    <a:pt x="1" y="15997"/>
                  </a:lnTo>
                  <a:lnTo>
                    <a:pt x="2169" y="14763"/>
                  </a:lnTo>
                  <a:lnTo>
                    <a:pt x="2169" y="420"/>
                  </a:lnTo>
                  <a:cubicBezTo>
                    <a:pt x="2169" y="160"/>
                    <a:pt x="2035" y="0"/>
                    <a:pt x="1851"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p:nvPr/>
          </p:nvSpPr>
          <p:spPr>
            <a:xfrm>
              <a:off x="5996182" y="3271207"/>
              <a:ext cx="33860" cy="131567"/>
            </a:xfrm>
            <a:custGeom>
              <a:rect b="b" l="l" r="r" t="t"/>
              <a:pathLst>
                <a:path extrusionOk="0" h="8560" w="2203">
                  <a:moveTo>
                    <a:pt x="1872" y="1"/>
                  </a:moveTo>
                  <a:cubicBezTo>
                    <a:pt x="1791" y="1"/>
                    <a:pt x="1699" y="28"/>
                    <a:pt x="1602" y="86"/>
                  </a:cubicBezTo>
                  <a:lnTo>
                    <a:pt x="601" y="687"/>
                  </a:lnTo>
                  <a:cubicBezTo>
                    <a:pt x="234" y="887"/>
                    <a:pt x="34" y="1254"/>
                    <a:pt x="0" y="1688"/>
                  </a:cubicBezTo>
                  <a:lnTo>
                    <a:pt x="0" y="8559"/>
                  </a:lnTo>
                  <a:lnTo>
                    <a:pt x="2202" y="7292"/>
                  </a:lnTo>
                  <a:lnTo>
                    <a:pt x="2202" y="420"/>
                  </a:lnTo>
                  <a:cubicBezTo>
                    <a:pt x="2202" y="160"/>
                    <a:pt x="2068" y="1"/>
                    <a:pt x="1872"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a:off x="5996182" y="3271207"/>
              <a:ext cx="33860" cy="131567"/>
            </a:xfrm>
            <a:custGeom>
              <a:rect b="b" l="l" r="r" t="t"/>
              <a:pathLst>
                <a:path extrusionOk="0" h="8560" w="2203">
                  <a:moveTo>
                    <a:pt x="1872" y="1"/>
                  </a:moveTo>
                  <a:cubicBezTo>
                    <a:pt x="1791" y="1"/>
                    <a:pt x="1699" y="28"/>
                    <a:pt x="1602" y="86"/>
                  </a:cubicBezTo>
                  <a:lnTo>
                    <a:pt x="601" y="687"/>
                  </a:lnTo>
                  <a:cubicBezTo>
                    <a:pt x="234" y="887"/>
                    <a:pt x="34" y="1254"/>
                    <a:pt x="0" y="1688"/>
                  </a:cubicBezTo>
                  <a:lnTo>
                    <a:pt x="0" y="8559"/>
                  </a:lnTo>
                  <a:lnTo>
                    <a:pt x="2202" y="7292"/>
                  </a:lnTo>
                  <a:lnTo>
                    <a:pt x="2202" y="420"/>
                  </a:lnTo>
                  <a:cubicBezTo>
                    <a:pt x="2202" y="160"/>
                    <a:pt x="2068" y="1"/>
                    <a:pt x="1872"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3"/>
            <p:cNvSpPr/>
            <p:nvPr/>
          </p:nvSpPr>
          <p:spPr>
            <a:xfrm>
              <a:off x="5947982" y="3184566"/>
              <a:ext cx="33353" cy="245889"/>
            </a:xfrm>
            <a:custGeom>
              <a:rect b="b" l="l" r="r" t="t"/>
              <a:pathLst>
                <a:path extrusionOk="0" h="15998" w="2170">
                  <a:moveTo>
                    <a:pt x="1851" y="0"/>
                  </a:moveTo>
                  <a:cubicBezTo>
                    <a:pt x="1775" y="0"/>
                    <a:pt x="1690" y="28"/>
                    <a:pt x="1602" y="86"/>
                  </a:cubicBezTo>
                  <a:lnTo>
                    <a:pt x="568" y="653"/>
                  </a:lnTo>
                  <a:cubicBezTo>
                    <a:pt x="234" y="887"/>
                    <a:pt x="1" y="1254"/>
                    <a:pt x="1" y="1687"/>
                  </a:cubicBezTo>
                  <a:lnTo>
                    <a:pt x="1" y="15997"/>
                  </a:lnTo>
                  <a:lnTo>
                    <a:pt x="2169" y="14763"/>
                  </a:lnTo>
                  <a:lnTo>
                    <a:pt x="2169" y="420"/>
                  </a:lnTo>
                  <a:cubicBezTo>
                    <a:pt x="2169" y="160"/>
                    <a:pt x="2035" y="0"/>
                    <a:pt x="1851"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3"/>
            <p:cNvSpPr/>
            <p:nvPr/>
          </p:nvSpPr>
          <p:spPr>
            <a:xfrm>
              <a:off x="5265077" y="3776142"/>
              <a:ext cx="67167" cy="46771"/>
            </a:xfrm>
            <a:custGeom>
              <a:rect b="b" l="l" r="r" t="t"/>
              <a:pathLst>
                <a:path extrusionOk="0" h="3043" w="4370">
                  <a:moveTo>
                    <a:pt x="4100" y="0"/>
                  </a:moveTo>
                  <a:cubicBezTo>
                    <a:pt x="4005" y="0"/>
                    <a:pt x="3892" y="30"/>
                    <a:pt x="3770" y="91"/>
                  </a:cubicBezTo>
                  <a:lnTo>
                    <a:pt x="567" y="1959"/>
                  </a:lnTo>
                  <a:cubicBezTo>
                    <a:pt x="267" y="2126"/>
                    <a:pt x="34" y="2426"/>
                    <a:pt x="0" y="2793"/>
                  </a:cubicBezTo>
                  <a:cubicBezTo>
                    <a:pt x="0" y="2955"/>
                    <a:pt x="98" y="3043"/>
                    <a:pt x="242" y="3043"/>
                  </a:cubicBezTo>
                  <a:cubicBezTo>
                    <a:pt x="336" y="3043"/>
                    <a:pt x="449" y="3006"/>
                    <a:pt x="567" y="2927"/>
                  </a:cubicBezTo>
                  <a:lnTo>
                    <a:pt x="3770" y="1092"/>
                  </a:lnTo>
                  <a:cubicBezTo>
                    <a:pt x="4103" y="925"/>
                    <a:pt x="4303" y="592"/>
                    <a:pt x="4370" y="258"/>
                  </a:cubicBezTo>
                  <a:cubicBezTo>
                    <a:pt x="4370" y="89"/>
                    <a:pt x="4263" y="0"/>
                    <a:pt x="4100"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5265077" y="3628605"/>
              <a:ext cx="67167" cy="46786"/>
            </a:xfrm>
            <a:custGeom>
              <a:rect b="b" l="l" r="r" t="t"/>
              <a:pathLst>
                <a:path extrusionOk="0" h="3044" w="4370">
                  <a:moveTo>
                    <a:pt x="4121" y="0"/>
                  </a:moveTo>
                  <a:cubicBezTo>
                    <a:pt x="4022" y="0"/>
                    <a:pt x="3901" y="38"/>
                    <a:pt x="3770" y="117"/>
                  </a:cubicBezTo>
                  <a:lnTo>
                    <a:pt x="567" y="1951"/>
                  </a:lnTo>
                  <a:cubicBezTo>
                    <a:pt x="267" y="2118"/>
                    <a:pt x="34" y="2452"/>
                    <a:pt x="0" y="2785"/>
                  </a:cubicBezTo>
                  <a:cubicBezTo>
                    <a:pt x="0" y="2954"/>
                    <a:pt x="107" y="3043"/>
                    <a:pt x="262" y="3043"/>
                  </a:cubicBezTo>
                  <a:cubicBezTo>
                    <a:pt x="352" y="3043"/>
                    <a:pt x="457" y="3013"/>
                    <a:pt x="567" y="2952"/>
                  </a:cubicBezTo>
                  <a:lnTo>
                    <a:pt x="3770" y="1084"/>
                  </a:lnTo>
                  <a:cubicBezTo>
                    <a:pt x="4103" y="917"/>
                    <a:pt x="4303" y="617"/>
                    <a:pt x="4370" y="250"/>
                  </a:cubicBezTo>
                  <a:cubicBezTo>
                    <a:pt x="4370" y="89"/>
                    <a:pt x="4272" y="0"/>
                    <a:pt x="4121"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5265077" y="3481853"/>
              <a:ext cx="67167" cy="46740"/>
            </a:xfrm>
            <a:custGeom>
              <a:rect b="b" l="l" r="r" t="t"/>
              <a:pathLst>
                <a:path extrusionOk="0" h="3041" w="4370">
                  <a:moveTo>
                    <a:pt x="4100" y="0"/>
                  </a:moveTo>
                  <a:cubicBezTo>
                    <a:pt x="4005" y="0"/>
                    <a:pt x="3892" y="30"/>
                    <a:pt x="3770" y="91"/>
                  </a:cubicBezTo>
                  <a:lnTo>
                    <a:pt x="567" y="1926"/>
                  </a:lnTo>
                  <a:cubicBezTo>
                    <a:pt x="267" y="2126"/>
                    <a:pt x="34" y="2426"/>
                    <a:pt x="0" y="2760"/>
                  </a:cubicBezTo>
                  <a:cubicBezTo>
                    <a:pt x="0" y="2945"/>
                    <a:pt x="101" y="3041"/>
                    <a:pt x="249" y="3041"/>
                  </a:cubicBezTo>
                  <a:cubicBezTo>
                    <a:pt x="341" y="3041"/>
                    <a:pt x="452" y="3003"/>
                    <a:pt x="567" y="2927"/>
                  </a:cubicBezTo>
                  <a:lnTo>
                    <a:pt x="3770" y="1092"/>
                  </a:lnTo>
                  <a:cubicBezTo>
                    <a:pt x="4103" y="892"/>
                    <a:pt x="4303" y="592"/>
                    <a:pt x="4370" y="258"/>
                  </a:cubicBezTo>
                  <a:cubicBezTo>
                    <a:pt x="4370" y="89"/>
                    <a:pt x="4263" y="0"/>
                    <a:pt x="4100"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p:nvPr/>
          </p:nvSpPr>
          <p:spPr>
            <a:xfrm>
              <a:off x="5410170" y="3742420"/>
              <a:ext cx="122038" cy="78448"/>
            </a:xfrm>
            <a:custGeom>
              <a:rect b="b" l="l" r="r" t="t"/>
              <a:pathLst>
                <a:path extrusionOk="0" h="5104" w="7940">
                  <a:moveTo>
                    <a:pt x="7698" y="1"/>
                  </a:moveTo>
                  <a:cubicBezTo>
                    <a:pt x="7604" y="1"/>
                    <a:pt x="7491" y="38"/>
                    <a:pt x="7372" y="117"/>
                  </a:cubicBezTo>
                  <a:lnTo>
                    <a:pt x="567" y="4020"/>
                  </a:lnTo>
                  <a:cubicBezTo>
                    <a:pt x="267" y="4187"/>
                    <a:pt x="67" y="4487"/>
                    <a:pt x="0" y="4854"/>
                  </a:cubicBezTo>
                  <a:cubicBezTo>
                    <a:pt x="0" y="5015"/>
                    <a:pt x="98" y="5104"/>
                    <a:pt x="242" y="5104"/>
                  </a:cubicBezTo>
                  <a:cubicBezTo>
                    <a:pt x="336" y="5104"/>
                    <a:pt x="449" y="5066"/>
                    <a:pt x="567" y="4987"/>
                  </a:cubicBezTo>
                  <a:lnTo>
                    <a:pt x="7372" y="1084"/>
                  </a:lnTo>
                  <a:cubicBezTo>
                    <a:pt x="7672" y="918"/>
                    <a:pt x="7873" y="617"/>
                    <a:pt x="7939" y="250"/>
                  </a:cubicBezTo>
                  <a:cubicBezTo>
                    <a:pt x="7939" y="89"/>
                    <a:pt x="7841" y="1"/>
                    <a:pt x="7698"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3"/>
            <p:cNvSpPr/>
            <p:nvPr/>
          </p:nvSpPr>
          <p:spPr>
            <a:xfrm>
              <a:off x="5357866" y="3818886"/>
              <a:ext cx="26175" cy="40592"/>
            </a:xfrm>
            <a:custGeom>
              <a:rect b="b" l="l" r="r" t="t"/>
              <a:pathLst>
                <a:path extrusionOk="0" h="2641" w="1703">
                  <a:moveTo>
                    <a:pt x="1503" y="1"/>
                  </a:moveTo>
                  <a:cubicBezTo>
                    <a:pt x="1452" y="1"/>
                    <a:pt x="1395" y="16"/>
                    <a:pt x="1335" y="46"/>
                  </a:cubicBezTo>
                  <a:lnTo>
                    <a:pt x="368" y="646"/>
                  </a:lnTo>
                  <a:cubicBezTo>
                    <a:pt x="168" y="779"/>
                    <a:pt x="34" y="1013"/>
                    <a:pt x="1" y="1246"/>
                  </a:cubicBezTo>
                  <a:lnTo>
                    <a:pt x="1" y="2381"/>
                  </a:lnTo>
                  <a:cubicBezTo>
                    <a:pt x="1" y="2543"/>
                    <a:pt x="81" y="2640"/>
                    <a:pt x="197" y="2640"/>
                  </a:cubicBezTo>
                  <a:cubicBezTo>
                    <a:pt x="248" y="2640"/>
                    <a:pt x="307" y="2621"/>
                    <a:pt x="368" y="2581"/>
                  </a:cubicBezTo>
                  <a:lnTo>
                    <a:pt x="1335" y="2014"/>
                  </a:lnTo>
                  <a:cubicBezTo>
                    <a:pt x="1569" y="1880"/>
                    <a:pt x="1702" y="1647"/>
                    <a:pt x="1702" y="1380"/>
                  </a:cubicBezTo>
                  <a:lnTo>
                    <a:pt x="1702" y="246"/>
                  </a:lnTo>
                  <a:cubicBezTo>
                    <a:pt x="1702" y="82"/>
                    <a:pt x="1620" y="1"/>
                    <a:pt x="1503"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a:off x="5670108" y="3592593"/>
              <a:ext cx="122038" cy="78402"/>
            </a:xfrm>
            <a:custGeom>
              <a:rect b="b" l="l" r="r" t="t"/>
              <a:pathLst>
                <a:path extrusionOk="0" h="5101" w="7940">
                  <a:moveTo>
                    <a:pt x="7692" y="0"/>
                  </a:moveTo>
                  <a:cubicBezTo>
                    <a:pt x="7603" y="0"/>
                    <a:pt x="7495" y="30"/>
                    <a:pt x="7372" y="91"/>
                  </a:cubicBezTo>
                  <a:lnTo>
                    <a:pt x="567" y="3994"/>
                  </a:lnTo>
                  <a:cubicBezTo>
                    <a:pt x="267" y="4194"/>
                    <a:pt x="67" y="4495"/>
                    <a:pt x="0" y="4828"/>
                  </a:cubicBezTo>
                  <a:cubicBezTo>
                    <a:pt x="0" y="4998"/>
                    <a:pt x="109" y="5101"/>
                    <a:pt x="274" y="5101"/>
                  </a:cubicBezTo>
                  <a:cubicBezTo>
                    <a:pt x="368" y="5101"/>
                    <a:pt x="480" y="5067"/>
                    <a:pt x="601" y="4995"/>
                  </a:cubicBezTo>
                  <a:lnTo>
                    <a:pt x="7372" y="1092"/>
                  </a:lnTo>
                  <a:cubicBezTo>
                    <a:pt x="7672" y="925"/>
                    <a:pt x="7906" y="592"/>
                    <a:pt x="7939" y="258"/>
                  </a:cubicBezTo>
                  <a:cubicBezTo>
                    <a:pt x="7939" y="89"/>
                    <a:pt x="7846" y="0"/>
                    <a:pt x="7692"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a:off x="5617803" y="3668767"/>
              <a:ext cx="26175" cy="40269"/>
            </a:xfrm>
            <a:custGeom>
              <a:rect b="b" l="l" r="r" t="t"/>
              <a:pathLst>
                <a:path extrusionOk="0" h="2620" w="1703">
                  <a:moveTo>
                    <a:pt x="1483" y="0"/>
                  </a:moveTo>
                  <a:cubicBezTo>
                    <a:pt x="1438" y="0"/>
                    <a:pt x="1387" y="13"/>
                    <a:pt x="1335" y="39"/>
                  </a:cubicBezTo>
                  <a:lnTo>
                    <a:pt x="368" y="606"/>
                  </a:lnTo>
                  <a:cubicBezTo>
                    <a:pt x="168" y="739"/>
                    <a:pt x="34" y="973"/>
                    <a:pt x="1" y="1240"/>
                  </a:cubicBezTo>
                  <a:lnTo>
                    <a:pt x="1" y="2374"/>
                  </a:lnTo>
                  <a:cubicBezTo>
                    <a:pt x="1" y="2537"/>
                    <a:pt x="83" y="2619"/>
                    <a:pt x="200" y="2619"/>
                  </a:cubicBezTo>
                  <a:cubicBezTo>
                    <a:pt x="251" y="2619"/>
                    <a:pt x="308" y="2604"/>
                    <a:pt x="368" y="2574"/>
                  </a:cubicBezTo>
                  <a:lnTo>
                    <a:pt x="1335" y="2007"/>
                  </a:lnTo>
                  <a:cubicBezTo>
                    <a:pt x="1569" y="1874"/>
                    <a:pt x="1702" y="1640"/>
                    <a:pt x="1702" y="1373"/>
                  </a:cubicBezTo>
                  <a:lnTo>
                    <a:pt x="1702" y="272"/>
                  </a:lnTo>
                  <a:cubicBezTo>
                    <a:pt x="1702" y="100"/>
                    <a:pt x="1611" y="0"/>
                    <a:pt x="1483"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a:off x="5617803" y="3668767"/>
              <a:ext cx="26175" cy="40269"/>
            </a:xfrm>
            <a:custGeom>
              <a:rect b="b" l="l" r="r" t="t"/>
              <a:pathLst>
                <a:path extrusionOk="0" h="2620" w="1703">
                  <a:moveTo>
                    <a:pt x="1483" y="0"/>
                  </a:moveTo>
                  <a:cubicBezTo>
                    <a:pt x="1438" y="0"/>
                    <a:pt x="1387" y="13"/>
                    <a:pt x="1335" y="39"/>
                  </a:cubicBezTo>
                  <a:lnTo>
                    <a:pt x="368" y="606"/>
                  </a:lnTo>
                  <a:cubicBezTo>
                    <a:pt x="168" y="739"/>
                    <a:pt x="34" y="973"/>
                    <a:pt x="1" y="1240"/>
                  </a:cubicBezTo>
                  <a:lnTo>
                    <a:pt x="1" y="2374"/>
                  </a:lnTo>
                  <a:cubicBezTo>
                    <a:pt x="1" y="2537"/>
                    <a:pt x="83" y="2619"/>
                    <a:pt x="200" y="2619"/>
                  </a:cubicBezTo>
                  <a:cubicBezTo>
                    <a:pt x="251" y="2619"/>
                    <a:pt x="308" y="2604"/>
                    <a:pt x="368" y="2574"/>
                  </a:cubicBezTo>
                  <a:lnTo>
                    <a:pt x="1335" y="2007"/>
                  </a:lnTo>
                  <a:cubicBezTo>
                    <a:pt x="1569" y="1874"/>
                    <a:pt x="1702" y="1640"/>
                    <a:pt x="1702" y="1373"/>
                  </a:cubicBezTo>
                  <a:lnTo>
                    <a:pt x="1702" y="272"/>
                  </a:lnTo>
                  <a:cubicBezTo>
                    <a:pt x="1702" y="100"/>
                    <a:pt x="1611" y="0"/>
                    <a:pt x="1483"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3"/>
            <p:cNvSpPr/>
            <p:nvPr/>
          </p:nvSpPr>
          <p:spPr>
            <a:xfrm>
              <a:off x="5930045" y="3442490"/>
              <a:ext cx="122038" cy="78448"/>
            </a:xfrm>
            <a:custGeom>
              <a:rect b="b" l="l" r="r" t="t"/>
              <a:pathLst>
                <a:path extrusionOk="0" h="5104" w="7940">
                  <a:moveTo>
                    <a:pt x="7698" y="1"/>
                  </a:moveTo>
                  <a:cubicBezTo>
                    <a:pt x="7604" y="1"/>
                    <a:pt x="7491" y="38"/>
                    <a:pt x="7372" y="117"/>
                  </a:cubicBezTo>
                  <a:lnTo>
                    <a:pt x="567" y="4020"/>
                  </a:lnTo>
                  <a:cubicBezTo>
                    <a:pt x="267" y="4187"/>
                    <a:pt x="34" y="4487"/>
                    <a:pt x="0" y="4854"/>
                  </a:cubicBezTo>
                  <a:cubicBezTo>
                    <a:pt x="0" y="5015"/>
                    <a:pt x="98" y="5104"/>
                    <a:pt x="242" y="5104"/>
                  </a:cubicBezTo>
                  <a:cubicBezTo>
                    <a:pt x="336" y="5104"/>
                    <a:pt x="449" y="5066"/>
                    <a:pt x="567" y="4987"/>
                  </a:cubicBezTo>
                  <a:lnTo>
                    <a:pt x="7372" y="1084"/>
                  </a:lnTo>
                  <a:cubicBezTo>
                    <a:pt x="7673" y="918"/>
                    <a:pt x="7873" y="617"/>
                    <a:pt x="7939" y="251"/>
                  </a:cubicBezTo>
                  <a:cubicBezTo>
                    <a:pt x="7939" y="89"/>
                    <a:pt x="7842" y="1"/>
                    <a:pt x="7698"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5877741" y="3519048"/>
              <a:ext cx="26175" cy="40177"/>
            </a:xfrm>
            <a:custGeom>
              <a:rect b="b" l="l" r="r" t="t"/>
              <a:pathLst>
                <a:path extrusionOk="0" h="2614" w="1703">
                  <a:moveTo>
                    <a:pt x="1486" y="0"/>
                  </a:moveTo>
                  <a:cubicBezTo>
                    <a:pt x="1440" y="0"/>
                    <a:pt x="1389" y="13"/>
                    <a:pt x="1335" y="40"/>
                  </a:cubicBezTo>
                  <a:lnTo>
                    <a:pt x="368" y="607"/>
                  </a:lnTo>
                  <a:cubicBezTo>
                    <a:pt x="168" y="740"/>
                    <a:pt x="34" y="974"/>
                    <a:pt x="1" y="1240"/>
                  </a:cubicBezTo>
                  <a:lnTo>
                    <a:pt x="1" y="2341"/>
                  </a:lnTo>
                  <a:cubicBezTo>
                    <a:pt x="1" y="2514"/>
                    <a:pt x="92" y="2613"/>
                    <a:pt x="220" y="2613"/>
                  </a:cubicBezTo>
                  <a:cubicBezTo>
                    <a:pt x="266" y="2613"/>
                    <a:pt x="316" y="2601"/>
                    <a:pt x="368" y="2575"/>
                  </a:cubicBezTo>
                  <a:lnTo>
                    <a:pt x="1335" y="2008"/>
                  </a:lnTo>
                  <a:cubicBezTo>
                    <a:pt x="1569" y="1874"/>
                    <a:pt x="1702" y="1641"/>
                    <a:pt x="1702" y="1374"/>
                  </a:cubicBezTo>
                  <a:lnTo>
                    <a:pt x="1702" y="240"/>
                  </a:lnTo>
                  <a:cubicBezTo>
                    <a:pt x="1702" y="93"/>
                    <a:pt x="1613" y="0"/>
                    <a:pt x="1486"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5877741" y="3519048"/>
              <a:ext cx="26175" cy="40177"/>
            </a:xfrm>
            <a:custGeom>
              <a:rect b="b" l="l" r="r" t="t"/>
              <a:pathLst>
                <a:path extrusionOk="0" h="2614" w="1703">
                  <a:moveTo>
                    <a:pt x="1486" y="0"/>
                  </a:moveTo>
                  <a:cubicBezTo>
                    <a:pt x="1440" y="0"/>
                    <a:pt x="1389" y="13"/>
                    <a:pt x="1335" y="40"/>
                  </a:cubicBezTo>
                  <a:lnTo>
                    <a:pt x="368" y="607"/>
                  </a:lnTo>
                  <a:cubicBezTo>
                    <a:pt x="168" y="740"/>
                    <a:pt x="34" y="974"/>
                    <a:pt x="1" y="1240"/>
                  </a:cubicBezTo>
                  <a:lnTo>
                    <a:pt x="1" y="2341"/>
                  </a:lnTo>
                  <a:cubicBezTo>
                    <a:pt x="1" y="2514"/>
                    <a:pt x="92" y="2613"/>
                    <a:pt x="220" y="2613"/>
                  </a:cubicBezTo>
                  <a:cubicBezTo>
                    <a:pt x="266" y="2613"/>
                    <a:pt x="316" y="2601"/>
                    <a:pt x="368" y="2575"/>
                  </a:cubicBezTo>
                  <a:lnTo>
                    <a:pt x="1335" y="2008"/>
                  </a:lnTo>
                  <a:cubicBezTo>
                    <a:pt x="1569" y="1874"/>
                    <a:pt x="1702" y="1641"/>
                    <a:pt x="1702" y="1374"/>
                  </a:cubicBezTo>
                  <a:lnTo>
                    <a:pt x="1702" y="240"/>
                  </a:lnTo>
                  <a:cubicBezTo>
                    <a:pt x="1702" y="93"/>
                    <a:pt x="1613" y="0"/>
                    <a:pt x="1486" y="0"/>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a:off x="5184062" y="1460851"/>
              <a:ext cx="1496070" cy="1859370"/>
            </a:xfrm>
            <a:custGeom>
              <a:rect b="b" l="l" r="r" t="t"/>
              <a:pathLst>
                <a:path extrusionOk="0" h="120974" w="97337">
                  <a:moveTo>
                    <a:pt x="94287" y="1"/>
                  </a:moveTo>
                  <a:cubicBezTo>
                    <a:pt x="94004" y="1"/>
                    <a:pt x="93726" y="85"/>
                    <a:pt x="93501" y="254"/>
                  </a:cubicBezTo>
                  <a:lnTo>
                    <a:pt x="1969" y="53058"/>
                  </a:lnTo>
                  <a:cubicBezTo>
                    <a:pt x="801" y="53826"/>
                    <a:pt x="67" y="55093"/>
                    <a:pt x="1" y="56494"/>
                  </a:cubicBezTo>
                  <a:lnTo>
                    <a:pt x="1" y="59330"/>
                  </a:lnTo>
                  <a:lnTo>
                    <a:pt x="1" y="117905"/>
                  </a:lnTo>
                  <a:cubicBezTo>
                    <a:pt x="1" y="118005"/>
                    <a:pt x="1" y="118105"/>
                    <a:pt x="1" y="118205"/>
                  </a:cubicBezTo>
                  <a:cubicBezTo>
                    <a:pt x="101" y="118839"/>
                    <a:pt x="468" y="119406"/>
                    <a:pt x="1068" y="119706"/>
                  </a:cubicBezTo>
                  <a:lnTo>
                    <a:pt x="3136" y="120940"/>
                  </a:lnTo>
                  <a:lnTo>
                    <a:pt x="3236" y="120974"/>
                  </a:lnTo>
                  <a:cubicBezTo>
                    <a:pt x="2803" y="120740"/>
                    <a:pt x="2536" y="120306"/>
                    <a:pt x="2536" y="119806"/>
                  </a:cubicBezTo>
                  <a:lnTo>
                    <a:pt x="2536" y="61898"/>
                  </a:lnTo>
                  <a:lnTo>
                    <a:pt x="2536" y="57895"/>
                  </a:lnTo>
                  <a:cubicBezTo>
                    <a:pt x="2603" y="56527"/>
                    <a:pt x="3336" y="55260"/>
                    <a:pt x="4504" y="54493"/>
                  </a:cubicBezTo>
                  <a:lnTo>
                    <a:pt x="96003" y="1688"/>
                  </a:lnTo>
                  <a:cubicBezTo>
                    <a:pt x="96256" y="1519"/>
                    <a:pt x="96550" y="1431"/>
                    <a:pt x="96841" y="1431"/>
                  </a:cubicBezTo>
                  <a:cubicBezTo>
                    <a:pt x="97010" y="1431"/>
                    <a:pt x="97178" y="1460"/>
                    <a:pt x="97337" y="1521"/>
                  </a:cubicBezTo>
                  <a:cubicBezTo>
                    <a:pt x="96903" y="1288"/>
                    <a:pt x="95302" y="354"/>
                    <a:pt x="94935" y="154"/>
                  </a:cubicBezTo>
                  <a:cubicBezTo>
                    <a:pt x="94731" y="52"/>
                    <a:pt x="94507" y="1"/>
                    <a:pt x="94287"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p:nvPr/>
          </p:nvSpPr>
          <p:spPr>
            <a:xfrm>
              <a:off x="5223025" y="1482830"/>
              <a:ext cx="1467374" cy="1840081"/>
            </a:xfrm>
            <a:custGeom>
              <a:rect b="b" l="l" r="r" t="t"/>
              <a:pathLst>
                <a:path extrusionOk="0" h="119719" w="95470">
                  <a:moveTo>
                    <a:pt x="94316" y="1"/>
                  </a:moveTo>
                  <a:cubicBezTo>
                    <a:pt x="94019" y="1"/>
                    <a:pt x="93733" y="89"/>
                    <a:pt x="93501" y="258"/>
                  </a:cubicBezTo>
                  <a:lnTo>
                    <a:pt x="1969" y="53063"/>
                  </a:lnTo>
                  <a:cubicBezTo>
                    <a:pt x="801" y="53830"/>
                    <a:pt x="68" y="55097"/>
                    <a:pt x="1" y="56498"/>
                  </a:cubicBezTo>
                  <a:lnTo>
                    <a:pt x="1" y="118376"/>
                  </a:lnTo>
                  <a:cubicBezTo>
                    <a:pt x="1" y="119163"/>
                    <a:pt x="638" y="119718"/>
                    <a:pt x="1340" y="119718"/>
                  </a:cubicBezTo>
                  <a:cubicBezTo>
                    <a:pt x="1560" y="119718"/>
                    <a:pt x="1787" y="119663"/>
                    <a:pt x="2002" y="119544"/>
                  </a:cubicBezTo>
                  <a:lnTo>
                    <a:pt x="93468" y="66739"/>
                  </a:lnTo>
                  <a:cubicBezTo>
                    <a:pt x="94635" y="65972"/>
                    <a:pt x="95369" y="64704"/>
                    <a:pt x="95469" y="63303"/>
                  </a:cubicBezTo>
                  <a:lnTo>
                    <a:pt x="95469" y="1392"/>
                  </a:lnTo>
                  <a:cubicBezTo>
                    <a:pt x="95469" y="1326"/>
                    <a:pt x="95436" y="1226"/>
                    <a:pt x="95436" y="1159"/>
                  </a:cubicBezTo>
                  <a:cubicBezTo>
                    <a:pt x="95436" y="1092"/>
                    <a:pt x="95436" y="1025"/>
                    <a:pt x="95402" y="959"/>
                  </a:cubicBezTo>
                  <a:lnTo>
                    <a:pt x="95402" y="925"/>
                  </a:lnTo>
                  <a:cubicBezTo>
                    <a:pt x="95402" y="859"/>
                    <a:pt x="95369" y="825"/>
                    <a:pt x="95369" y="759"/>
                  </a:cubicBezTo>
                  <a:cubicBezTo>
                    <a:pt x="95336" y="659"/>
                    <a:pt x="95302" y="592"/>
                    <a:pt x="95236" y="492"/>
                  </a:cubicBezTo>
                  <a:cubicBezTo>
                    <a:pt x="95236" y="458"/>
                    <a:pt x="95202" y="425"/>
                    <a:pt x="95169" y="392"/>
                  </a:cubicBezTo>
                  <a:cubicBezTo>
                    <a:pt x="95169" y="358"/>
                    <a:pt x="95135" y="358"/>
                    <a:pt x="95135" y="325"/>
                  </a:cubicBezTo>
                  <a:cubicBezTo>
                    <a:pt x="95069" y="258"/>
                    <a:pt x="95035" y="225"/>
                    <a:pt x="95002" y="192"/>
                  </a:cubicBezTo>
                  <a:cubicBezTo>
                    <a:pt x="94935" y="158"/>
                    <a:pt x="94869" y="125"/>
                    <a:pt x="94835" y="91"/>
                  </a:cubicBezTo>
                  <a:cubicBezTo>
                    <a:pt x="94664" y="30"/>
                    <a:pt x="94488" y="1"/>
                    <a:pt x="94316"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3"/>
            <p:cNvSpPr/>
            <p:nvPr/>
          </p:nvSpPr>
          <p:spPr>
            <a:xfrm>
              <a:off x="5193299" y="1460851"/>
              <a:ext cx="1486832" cy="860121"/>
            </a:xfrm>
            <a:custGeom>
              <a:rect b="b" l="l" r="r" t="t"/>
              <a:pathLst>
                <a:path extrusionOk="0" h="55961" w="96736">
                  <a:moveTo>
                    <a:pt x="93686" y="1"/>
                  </a:moveTo>
                  <a:cubicBezTo>
                    <a:pt x="93403" y="1"/>
                    <a:pt x="93125" y="85"/>
                    <a:pt x="92900" y="254"/>
                  </a:cubicBezTo>
                  <a:lnTo>
                    <a:pt x="1368" y="53058"/>
                  </a:lnTo>
                  <a:cubicBezTo>
                    <a:pt x="801" y="53425"/>
                    <a:pt x="334" y="53892"/>
                    <a:pt x="0" y="54493"/>
                  </a:cubicBezTo>
                  <a:lnTo>
                    <a:pt x="2502" y="55960"/>
                  </a:lnTo>
                  <a:cubicBezTo>
                    <a:pt x="2836" y="55360"/>
                    <a:pt x="3303" y="54860"/>
                    <a:pt x="3903" y="54493"/>
                  </a:cubicBezTo>
                  <a:lnTo>
                    <a:pt x="95402" y="1688"/>
                  </a:lnTo>
                  <a:cubicBezTo>
                    <a:pt x="95655" y="1519"/>
                    <a:pt x="95949" y="1431"/>
                    <a:pt x="96240" y="1431"/>
                  </a:cubicBezTo>
                  <a:cubicBezTo>
                    <a:pt x="96409" y="1431"/>
                    <a:pt x="96577" y="1460"/>
                    <a:pt x="96736" y="1521"/>
                  </a:cubicBezTo>
                  <a:cubicBezTo>
                    <a:pt x="96302" y="1288"/>
                    <a:pt x="94668" y="354"/>
                    <a:pt x="94334" y="154"/>
                  </a:cubicBezTo>
                  <a:cubicBezTo>
                    <a:pt x="94130" y="52"/>
                    <a:pt x="93906" y="1"/>
                    <a:pt x="93686" y="1"/>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3"/>
            <p:cNvSpPr/>
            <p:nvPr/>
          </p:nvSpPr>
          <p:spPr>
            <a:xfrm>
              <a:off x="5327618" y="2430022"/>
              <a:ext cx="1258572" cy="728184"/>
            </a:xfrm>
            <a:custGeom>
              <a:rect b="b" l="l" r="r" t="t"/>
              <a:pathLst>
                <a:path extrusionOk="0" h="47377" w="81885">
                  <a:moveTo>
                    <a:pt x="81612" y="0"/>
                  </a:moveTo>
                  <a:cubicBezTo>
                    <a:pt x="81574" y="0"/>
                    <a:pt x="81534" y="13"/>
                    <a:pt x="81492" y="43"/>
                  </a:cubicBezTo>
                  <a:lnTo>
                    <a:pt x="201" y="46976"/>
                  </a:lnTo>
                  <a:cubicBezTo>
                    <a:pt x="1" y="47077"/>
                    <a:pt x="67" y="47343"/>
                    <a:pt x="301" y="47377"/>
                  </a:cubicBezTo>
                  <a:cubicBezTo>
                    <a:pt x="334" y="47377"/>
                    <a:pt x="368" y="47343"/>
                    <a:pt x="401" y="47343"/>
                  </a:cubicBezTo>
                  <a:lnTo>
                    <a:pt x="81692" y="410"/>
                  </a:lnTo>
                  <a:cubicBezTo>
                    <a:pt x="81884" y="273"/>
                    <a:pt x="81783" y="0"/>
                    <a:pt x="81612"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3"/>
            <p:cNvSpPr/>
            <p:nvPr/>
          </p:nvSpPr>
          <p:spPr>
            <a:xfrm>
              <a:off x="5328648" y="3137180"/>
              <a:ext cx="6686" cy="36412"/>
            </a:xfrm>
            <a:custGeom>
              <a:rect b="b" l="l" r="r" t="t"/>
              <a:pathLst>
                <a:path extrusionOk="0" h="2369" w="435">
                  <a:moveTo>
                    <a:pt x="217" y="0"/>
                  </a:moveTo>
                  <a:cubicBezTo>
                    <a:pt x="109" y="0"/>
                    <a:pt x="0" y="67"/>
                    <a:pt x="0" y="200"/>
                  </a:cubicBezTo>
                  <a:lnTo>
                    <a:pt x="0" y="2168"/>
                  </a:lnTo>
                  <a:cubicBezTo>
                    <a:pt x="0" y="2268"/>
                    <a:pt x="101" y="2368"/>
                    <a:pt x="234" y="2368"/>
                  </a:cubicBezTo>
                  <a:cubicBezTo>
                    <a:pt x="334" y="2368"/>
                    <a:pt x="434" y="2268"/>
                    <a:pt x="434" y="2168"/>
                  </a:cubicBezTo>
                  <a:lnTo>
                    <a:pt x="434" y="200"/>
                  </a:lnTo>
                  <a:cubicBezTo>
                    <a:pt x="434" y="67"/>
                    <a:pt x="326" y="0"/>
                    <a:pt x="217"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3"/>
            <p:cNvSpPr/>
            <p:nvPr/>
          </p:nvSpPr>
          <p:spPr>
            <a:xfrm>
              <a:off x="5537311" y="3016172"/>
              <a:ext cx="6179" cy="36427"/>
            </a:xfrm>
            <a:custGeom>
              <a:rect b="b" l="l" r="r" t="t"/>
              <a:pathLst>
                <a:path extrusionOk="0" h="2370" w="402">
                  <a:moveTo>
                    <a:pt x="201" y="1"/>
                  </a:moveTo>
                  <a:cubicBezTo>
                    <a:pt x="68" y="1"/>
                    <a:pt x="1" y="101"/>
                    <a:pt x="1" y="201"/>
                  </a:cubicBezTo>
                  <a:lnTo>
                    <a:pt x="1" y="2169"/>
                  </a:lnTo>
                  <a:cubicBezTo>
                    <a:pt x="1" y="2269"/>
                    <a:pt x="68" y="2369"/>
                    <a:pt x="201" y="2369"/>
                  </a:cubicBezTo>
                  <a:cubicBezTo>
                    <a:pt x="301" y="2369"/>
                    <a:pt x="401" y="2269"/>
                    <a:pt x="401" y="2169"/>
                  </a:cubicBezTo>
                  <a:lnTo>
                    <a:pt x="401" y="201"/>
                  </a:lnTo>
                  <a:cubicBezTo>
                    <a:pt x="401" y="101"/>
                    <a:pt x="301" y="1"/>
                    <a:pt x="201"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3"/>
            <p:cNvSpPr/>
            <p:nvPr/>
          </p:nvSpPr>
          <p:spPr>
            <a:xfrm>
              <a:off x="5745467" y="2895687"/>
              <a:ext cx="6179" cy="36427"/>
            </a:xfrm>
            <a:custGeom>
              <a:rect b="b" l="l" r="r" t="t"/>
              <a:pathLst>
                <a:path extrusionOk="0" h="2370" w="402">
                  <a:moveTo>
                    <a:pt x="201" y="1"/>
                  </a:moveTo>
                  <a:cubicBezTo>
                    <a:pt x="101" y="1"/>
                    <a:pt x="1" y="68"/>
                    <a:pt x="1" y="201"/>
                  </a:cubicBezTo>
                  <a:lnTo>
                    <a:pt x="1" y="2136"/>
                  </a:lnTo>
                  <a:cubicBezTo>
                    <a:pt x="1" y="2269"/>
                    <a:pt x="101" y="2369"/>
                    <a:pt x="201" y="2369"/>
                  </a:cubicBezTo>
                  <a:cubicBezTo>
                    <a:pt x="301" y="2369"/>
                    <a:pt x="401" y="2269"/>
                    <a:pt x="401" y="2136"/>
                  </a:cubicBezTo>
                  <a:lnTo>
                    <a:pt x="401" y="201"/>
                  </a:lnTo>
                  <a:cubicBezTo>
                    <a:pt x="401" y="68"/>
                    <a:pt x="301" y="1"/>
                    <a:pt x="201"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3"/>
            <p:cNvSpPr/>
            <p:nvPr/>
          </p:nvSpPr>
          <p:spPr>
            <a:xfrm>
              <a:off x="5953623" y="2774310"/>
              <a:ext cx="6686" cy="36796"/>
            </a:xfrm>
            <a:custGeom>
              <a:rect b="b" l="l" r="r" t="t"/>
              <a:pathLst>
                <a:path extrusionOk="0" h="2394" w="435">
                  <a:moveTo>
                    <a:pt x="218" y="1"/>
                  </a:moveTo>
                  <a:cubicBezTo>
                    <a:pt x="109" y="1"/>
                    <a:pt x="1" y="76"/>
                    <a:pt x="1" y="226"/>
                  </a:cubicBezTo>
                  <a:lnTo>
                    <a:pt x="1" y="2194"/>
                  </a:lnTo>
                  <a:cubicBezTo>
                    <a:pt x="1" y="2294"/>
                    <a:pt x="101" y="2394"/>
                    <a:pt x="201" y="2394"/>
                  </a:cubicBezTo>
                  <a:cubicBezTo>
                    <a:pt x="334" y="2394"/>
                    <a:pt x="434" y="2294"/>
                    <a:pt x="434" y="2160"/>
                  </a:cubicBezTo>
                  <a:lnTo>
                    <a:pt x="434" y="226"/>
                  </a:lnTo>
                  <a:cubicBezTo>
                    <a:pt x="434" y="76"/>
                    <a:pt x="326" y="1"/>
                    <a:pt x="218"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3"/>
            <p:cNvSpPr/>
            <p:nvPr/>
          </p:nvSpPr>
          <p:spPr>
            <a:xfrm>
              <a:off x="6161779" y="2653702"/>
              <a:ext cx="6686" cy="36412"/>
            </a:xfrm>
            <a:custGeom>
              <a:rect b="b" l="l" r="r" t="t"/>
              <a:pathLst>
                <a:path extrusionOk="0" h="2369" w="435">
                  <a:moveTo>
                    <a:pt x="234" y="0"/>
                  </a:moveTo>
                  <a:cubicBezTo>
                    <a:pt x="101" y="0"/>
                    <a:pt x="1" y="100"/>
                    <a:pt x="1" y="200"/>
                  </a:cubicBezTo>
                  <a:lnTo>
                    <a:pt x="1" y="2168"/>
                  </a:lnTo>
                  <a:cubicBezTo>
                    <a:pt x="1" y="2269"/>
                    <a:pt x="101" y="2369"/>
                    <a:pt x="234" y="2369"/>
                  </a:cubicBezTo>
                  <a:cubicBezTo>
                    <a:pt x="334" y="2369"/>
                    <a:pt x="434" y="2269"/>
                    <a:pt x="434" y="2168"/>
                  </a:cubicBezTo>
                  <a:lnTo>
                    <a:pt x="434" y="200"/>
                  </a:lnTo>
                  <a:cubicBezTo>
                    <a:pt x="434" y="100"/>
                    <a:pt x="334" y="0"/>
                    <a:pt x="234"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3"/>
            <p:cNvSpPr/>
            <p:nvPr/>
          </p:nvSpPr>
          <p:spPr>
            <a:xfrm>
              <a:off x="6369934" y="2532694"/>
              <a:ext cx="6686" cy="36934"/>
            </a:xfrm>
            <a:custGeom>
              <a:rect b="b" l="l" r="r" t="t"/>
              <a:pathLst>
                <a:path extrusionOk="0" h="2403" w="435">
                  <a:moveTo>
                    <a:pt x="234" y="1"/>
                  </a:moveTo>
                  <a:cubicBezTo>
                    <a:pt x="101" y="1"/>
                    <a:pt x="1" y="101"/>
                    <a:pt x="1" y="234"/>
                  </a:cubicBezTo>
                  <a:lnTo>
                    <a:pt x="1" y="2169"/>
                  </a:lnTo>
                  <a:cubicBezTo>
                    <a:pt x="1" y="2303"/>
                    <a:pt x="101" y="2403"/>
                    <a:pt x="234" y="2403"/>
                  </a:cubicBezTo>
                  <a:cubicBezTo>
                    <a:pt x="334" y="2403"/>
                    <a:pt x="434" y="2303"/>
                    <a:pt x="434" y="2169"/>
                  </a:cubicBezTo>
                  <a:lnTo>
                    <a:pt x="434" y="234"/>
                  </a:lnTo>
                  <a:cubicBezTo>
                    <a:pt x="434" y="101"/>
                    <a:pt x="334" y="1"/>
                    <a:pt x="234"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3"/>
            <p:cNvSpPr/>
            <p:nvPr/>
          </p:nvSpPr>
          <p:spPr>
            <a:xfrm>
              <a:off x="6578613" y="2412224"/>
              <a:ext cx="6163" cy="36412"/>
            </a:xfrm>
            <a:custGeom>
              <a:rect b="b" l="l" r="r" t="t"/>
              <a:pathLst>
                <a:path extrusionOk="0" h="2369" w="401">
                  <a:moveTo>
                    <a:pt x="200" y="0"/>
                  </a:moveTo>
                  <a:cubicBezTo>
                    <a:pt x="100" y="0"/>
                    <a:pt x="0" y="67"/>
                    <a:pt x="0" y="200"/>
                  </a:cubicBezTo>
                  <a:lnTo>
                    <a:pt x="0" y="2168"/>
                  </a:lnTo>
                  <a:cubicBezTo>
                    <a:pt x="0" y="2268"/>
                    <a:pt x="67" y="2368"/>
                    <a:pt x="200" y="2368"/>
                  </a:cubicBezTo>
                  <a:cubicBezTo>
                    <a:pt x="300" y="2368"/>
                    <a:pt x="400" y="2268"/>
                    <a:pt x="400" y="2168"/>
                  </a:cubicBezTo>
                  <a:lnTo>
                    <a:pt x="400" y="200"/>
                  </a:lnTo>
                  <a:cubicBezTo>
                    <a:pt x="400" y="67"/>
                    <a:pt x="300" y="0"/>
                    <a:pt x="200"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3"/>
            <p:cNvSpPr/>
            <p:nvPr/>
          </p:nvSpPr>
          <p:spPr>
            <a:xfrm>
              <a:off x="5331722" y="1651885"/>
              <a:ext cx="1249981" cy="1442751"/>
            </a:xfrm>
            <a:custGeom>
              <a:rect b="b" l="l" r="r" t="t"/>
              <a:pathLst>
                <a:path extrusionOk="0" h="93868" w="81326">
                  <a:moveTo>
                    <a:pt x="81325" y="0"/>
                  </a:moveTo>
                  <a:cubicBezTo>
                    <a:pt x="71151" y="5871"/>
                    <a:pt x="76222" y="30322"/>
                    <a:pt x="67782" y="35326"/>
                  </a:cubicBezTo>
                  <a:cubicBezTo>
                    <a:pt x="66995" y="35790"/>
                    <a:pt x="66296" y="35999"/>
                    <a:pt x="65668" y="35999"/>
                  </a:cubicBezTo>
                  <a:cubicBezTo>
                    <a:pt x="60154" y="35999"/>
                    <a:pt x="60155" y="19900"/>
                    <a:pt x="54618" y="19900"/>
                  </a:cubicBezTo>
                  <a:cubicBezTo>
                    <a:pt x="53999" y="19900"/>
                    <a:pt x="53311" y="20101"/>
                    <a:pt x="52538" y="20548"/>
                  </a:cubicBezTo>
                  <a:cubicBezTo>
                    <a:pt x="44065" y="25418"/>
                    <a:pt x="47434" y="56708"/>
                    <a:pt x="38995" y="61611"/>
                  </a:cubicBezTo>
                  <a:cubicBezTo>
                    <a:pt x="37891" y="62246"/>
                    <a:pt x="36958" y="62516"/>
                    <a:pt x="36154" y="62516"/>
                  </a:cubicBezTo>
                  <a:cubicBezTo>
                    <a:pt x="31595" y="62516"/>
                    <a:pt x="31127" y="53857"/>
                    <a:pt x="26595" y="53857"/>
                  </a:cubicBezTo>
                  <a:cubicBezTo>
                    <a:pt x="25790" y="53857"/>
                    <a:pt x="24858" y="54130"/>
                    <a:pt x="23751" y="54773"/>
                  </a:cubicBezTo>
                  <a:cubicBezTo>
                    <a:pt x="15278" y="59676"/>
                    <a:pt x="18647" y="77256"/>
                    <a:pt x="13577" y="80191"/>
                  </a:cubicBezTo>
                  <a:cubicBezTo>
                    <a:pt x="12828" y="80625"/>
                    <a:pt x="12152" y="80802"/>
                    <a:pt x="11523" y="80802"/>
                  </a:cubicBezTo>
                  <a:cubicBezTo>
                    <a:pt x="8697" y="80802"/>
                    <a:pt x="6805" y="77225"/>
                    <a:pt x="3381" y="77225"/>
                  </a:cubicBezTo>
                  <a:cubicBezTo>
                    <a:pt x="2408" y="77225"/>
                    <a:pt x="1311" y="77514"/>
                    <a:pt x="34" y="78256"/>
                  </a:cubicBezTo>
                  <a:lnTo>
                    <a:pt x="1" y="93867"/>
                  </a:lnTo>
                  <a:lnTo>
                    <a:pt x="81325" y="46934"/>
                  </a:lnTo>
                  <a:lnTo>
                    <a:pt x="81325"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3"/>
            <p:cNvSpPr/>
            <p:nvPr/>
          </p:nvSpPr>
          <p:spPr>
            <a:xfrm>
              <a:off x="5331722" y="1651885"/>
              <a:ext cx="1249981" cy="1442751"/>
            </a:xfrm>
            <a:custGeom>
              <a:rect b="b" l="l" r="r" t="t"/>
              <a:pathLst>
                <a:path extrusionOk="0" h="93868" w="81326">
                  <a:moveTo>
                    <a:pt x="81325" y="0"/>
                  </a:moveTo>
                  <a:cubicBezTo>
                    <a:pt x="71151" y="5871"/>
                    <a:pt x="76222" y="30322"/>
                    <a:pt x="67782" y="35326"/>
                  </a:cubicBezTo>
                  <a:cubicBezTo>
                    <a:pt x="66995" y="35790"/>
                    <a:pt x="66296" y="35999"/>
                    <a:pt x="65668" y="35999"/>
                  </a:cubicBezTo>
                  <a:cubicBezTo>
                    <a:pt x="60154" y="35999"/>
                    <a:pt x="60155" y="19900"/>
                    <a:pt x="54618" y="19900"/>
                  </a:cubicBezTo>
                  <a:cubicBezTo>
                    <a:pt x="53999" y="19900"/>
                    <a:pt x="53311" y="20101"/>
                    <a:pt x="52538" y="20548"/>
                  </a:cubicBezTo>
                  <a:cubicBezTo>
                    <a:pt x="44065" y="25418"/>
                    <a:pt x="47434" y="56708"/>
                    <a:pt x="38995" y="61611"/>
                  </a:cubicBezTo>
                  <a:cubicBezTo>
                    <a:pt x="37891" y="62246"/>
                    <a:pt x="36958" y="62516"/>
                    <a:pt x="36154" y="62516"/>
                  </a:cubicBezTo>
                  <a:cubicBezTo>
                    <a:pt x="31595" y="62516"/>
                    <a:pt x="31127" y="53857"/>
                    <a:pt x="26595" y="53857"/>
                  </a:cubicBezTo>
                  <a:cubicBezTo>
                    <a:pt x="25790" y="53857"/>
                    <a:pt x="24858" y="54130"/>
                    <a:pt x="23751" y="54773"/>
                  </a:cubicBezTo>
                  <a:cubicBezTo>
                    <a:pt x="15278" y="59676"/>
                    <a:pt x="18647" y="77256"/>
                    <a:pt x="13577" y="80191"/>
                  </a:cubicBezTo>
                  <a:cubicBezTo>
                    <a:pt x="12828" y="80625"/>
                    <a:pt x="12152" y="80802"/>
                    <a:pt x="11523" y="80802"/>
                  </a:cubicBezTo>
                  <a:cubicBezTo>
                    <a:pt x="8697" y="80802"/>
                    <a:pt x="6805" y="77225"/>
                    <a:pt x="3381" y="77225"/>
                  </a:cubicBezTo>
                  <a:cubicBezTo>
                    <a:pt x="2408" y="77225"/>
                    <a:pt x="1311" y="77514"/>
                    <a:pt x="34" y="78256"/>
                  </a:cubicBezTo>
                  <a:lnTo>
                    <a:pt x="1" y="93867"/>
                  </a:lnTo>
                  <a:lnTo>
                    <a:pt x="81325" y="46934"/>
                  </a:lnTo>
                  <a:lnTo>
                    <a:pt x="81325" y="0"/>
                  </a:ln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3"/>
            <p:cNvSpPr/>
            <p:nvPr/>
          </p:nvSpPr>
          <p:spPr>
            <a:xfrm>
              <a:off x="5331722" y="1787740"/>
              <a:ext cx="1249981" cy="1306896"/>
            </a:xfrm>
            <a:custGeom>
              <a:rect b="b" l="l" r="r" t="t"/>
              <a:pathLst>
                <a:path extrusionOk="0" h="85029" w="81326">
                  <a:moveTo>
                    <a:pt x="81325" y="1"/>
                  </a:moveTo>
                  <a:cubicBezTo>
                    <a:pt x="81200" y="105"/>
                    <a:pt x="81049" y="157"/>
                    <a:pt x="80896" y="157"/>
                  </a:cubicBezTo>
                  <a:cubicBezTo>
                    <a:pt x="80805" y="157"/>
                    <a:pt x="80712" y="139"/>
                    <a:pt x="80625" y="101"/>
                  </a:cubicBezTo>
                  <a:lnTo>
                    <a:pt x="74921" y="11609"/>
                  </a:lnTo>
                  <a:cubicBezTo>
                    <a:pt x="75154" y="11709"/>
                    <a:pt x="75288" y="11943"/>
                    <a:pt x="75254" y="12210"/>
                  </a:cubicBezTo>
                  <a:cubicBezTo>
                    <a:pt x="75221" y="12777"/>
                    <a:pt x="74887" y="13344"/>
                    <a:pt x="74420" y="13677"/>
                  </a:cubicBezTo>
                  <a:cubicBezTo>
                    <a:pt x="74288" y="13753"/>
                    <a:pt x="74164" y="13788"/>
                    <a:pt x="74054" y="13788"/>
                  </a:cubicBezTo>
                  <a:cubicBezTo>
                    <a:pt x="73775" y="13788"/>
                    <a:pt x="73586" y="13560"/>
                    <a:pt x="73586" y="13177"/>
                  </a:cubicBezTo>
                  <a:lnTo>
                    <a:pt x="68483" y="16079"/>
                  </a:lnTo>
                  <a:cubicBezTo>
                    <a:pt x="68483" y="16680"/>
                    <a:pt x="68149" y="17213"/>
                    <a:pt x="67649" y="17547"/>
                  </a:cubicBezTo>
                  <a:cubicBezTo>
                    <a:pt x="67549" y="17622"/>
                    <a:pt x="67411" y="17659"/>
                    <a:pt x="67278" y="17659"/>
                  </a:cubicBezTo>
                  <a:cubicBezTo>
                    <a:pt x="67234" y="17659"/>
                    <a:pt x="67190" y="17655"/>
                    <a:pt x="67149" y="17647"/>
                  </a:cubicBezTo>
                  <a:lnTo>
                    <a:pt x="61411" y="29188"/>
                  </a:lnTo>
                  <a:cubicBezTo>
                    <a:pt x="61645" y="29289"/>
                    <a:pt x="61778" y="29522"/>
                    <a:pt x="61745" y="29789"/>
                  </a:cubicBezTo>
                  <a:cubicBezTo>
                    <a:pt x="61711" y="30356"/>
                    <a:pt x="61378" y="30923"/>
                    <a:pt x="60911" y="31223"/>
                  </a:cubicBezTo>
                  <a:cubicBezTo>
                    <a:pt x="60753" y="31308"/>
                    <a:pt x="60609" y="31349"/>
                    <a:pt x="60486" y="31349"/>
                  </a:cubicBezTo>
                  <a:cubicBezTo>
                    <a:pt x="60270" y="31349"/>
                    <a:pt x="60119" y="31223"/>
                    <a:pt x="60077" y="30990"/>
                  </a:cubicBezTo>
                  <a:lnTo>
                    <a:pt x="54940" y="35426"/>
                  </a:lnTo>
                  <a:cubicBezTo>
                    <a:pt x="54940" y="35493"/>
                    <a:pt x="54973" y="35560"/>
                    <a:pt x="54973" y="35660"/>
                  </a:cubicBezTo>
                  <a:cubicBezTo>
                    <a:pt x="54940" y="36227"/>
                    <a:pt x="54606" y="36794"/>
                    <a:pt x="54139" y="37128"/>
                  </a:cubicBezTo>
                  <a:cubicBezTo>
                    <a:pt x="54007" y="37203"/>
                    <a:pt x="53883" y="37238"/>
                    <a:pt x="53773" y="37238"/>
                  </a:cubicBezTo>
                  <a:cubicBezTo>
                    <a:pt x="53494" y="37238"/>
                    <a:pt x="53305" y="37010"/>
                    <a:pt x="53305" y="36627"/>
                  </a:cubicBezTo>
                  <a:cubicBezTo>
                    <a:pt x="53305" y="36327"/>
                    <a:pt x="53372" y="36027"/>
                    <a:pt x="53539" y="35793"/>
                  </a:cubicBezTo>
                  <a:lnTo>
                    <a:pt x="47968" y="32558"/>
                  </a:lnTo>
                  <a:cubicBezTo>
                    <a:pt x="47801" y="32824"/>
                    <a:pt x="47601" y="33025"/>
                    <a:pt x="47368" y="33191"/>
                  </a:cubicBezTo>
                  <a:cubicBezTo>
                    <a:pt x="47232" y="33273"/>
                    <a:pt x="47102" y="33310"/>
                    <a:pt x="46987" y="33310"/>
                  </a:cubicBezTo>
                  <a:cubicBezTo>
                    <a:pt x="46818" y="33310"/>
                    <a:pt x="46680" y="33230"/>
                    <a:pt x="46601" y="33091"/>
                  </a:cubicBezTo>
                  <a:lnTo>
                    <a:pt x="41330" y="39162"/>
                  </a:lnTo>
                  <a:cubicBezTo>
                    <a:pt x="41397" y="39296"/>
                    <a:pt x="41430" y="39429"/>
                    <a:pt x="41430" y="39563"/>
                  </a:cubicBezTo>
                  <a:cubicBezTo>
                    <a:pt x="41397" y="40163"/>
                    <a:pt x="41097" y="40697"/>
                    <a:pt x="40596" y="41030"/>
                  </a:cubicBezTo>
                  <a:cubicBezTo>
                    <a:pt x="40461" y="41109"/>
                    <a:pt x="40332" y="41146"/>
                    <a:pt x="40219" y="41146"/>
                  </a:cubicBezTo>
                  <a:cubicBezTo>
                    <a:pt x="39997" y="41146"/>
                    <a:pt x="39828" y="41006"/>
                    <a:pt x="39762" y="40763"/>
                  </a:cubicBezTo>
                  <a:lnTo>
                    <a:pt x="34625" y="45200"/>
                  </a:lnTo>
                  <a:cubicBezTo>
                    <a:pt x="34659" y="45267"/>
                    <a:pt x="34659" y="45333"/>
                    <a:pt x="34659" y="45433"/>
                  </a:cubicBezTo>
                  <a:cubicBezTo>
                    <a:pt x="34625" y="46001"/>
                    <a:pt x="34325" y="46568"/>
                    <a:pt x="33825" y="46901"/>
                  </a:cubicBezTo>
                  <a:cubicBezTo>
                    <a:pt x="33725" y="46968"/>
                    <a:pt x="33608" y="47001"/>
                    <a:pt x="33491" y="47001"/>
                  </a:cubicBezTo>
                  <a:cubicBezTo>
                    <a:pt x="33374" y="47001"/>
                    <a:pt x="33258" y="46968"/>
                    <a:pt x="33158" y="46901"/>
                  </a:cubicBezTo>
                  <a:lnTo>
                    <a:pt x="27720" y="54740"/>
                  </a:lnTo>
                  <a:cubicBezTo>
                    <a:pt x="27854" y="54840"/>
                    <a:pt x="27921" y="55040"/>
                    <a:pt x="27921" y="55207"/>
                  </a:cubicBezTo>
                  <a:cubicBezTo>
                    <a:pt x="27887" y="55808"/>
                    <a:pt x="27554" y="56341"/>
                    <a:pt x="27087" y="56675"/>
                  </a:cubicBezTo>
                  <a:cubicBezTo>
                    <a:pt x="26938" y="56756"/>
                    <a:pt x="26805" y="56793"/>
                    <a:pt x="26691" y="56793"/>
                  </a:cubicBezTo>
                  <a:cubicBezTo>
                    <a:pt x="26525" y="56793"/>
                    <a:pt x="26399" y="56713"/>
                    <a:pt x="26319" y="56575"/>
                  </a:cubicBezTo>
                  <a:lnTo>
                    <a:pt x="21049" y="62646"/>
                  </a:lnTo>
                  <a:cubicBezTo>
                    <a:pt x="21116" y="62746"/>
                    <a:pt x="21149" y="62879"/>
                    <a:pt x="21149" y="63013"/>
                  </a:cubicBezTo>
                  <a:cubicBezTo>
                    <a:pt x="21116" y="63613"/>
                    <a:pt x="20815" y="64180"/>
                    <a:pt x="20315" y="64480"/>
                  </a:cubicBezTo>
                  <a:cubicBezTo>
                    <a:pt x="20176" y="64560"/>
                    <a:pt x="20045" y="64598"/>
                    <a:pt x="19931" y="64598"/>
                  </a:cubicBezTo>
                  <a:cubicBezTo>
                    <a:pt x="19662" y="64598"/>
                    <a:pt x="19481" y="64388"/>
                    <a:pt x="19481" y="64013"/>
                  </a:cubicBezTo>
                  <a:cubicBezTo>
                    <a:pt x="19481" y="63780"/>
                    <a:pt x="19548" y="63546"/>
                    <a:pt x="19648" y="63313"/>
                  </a:cubicBezTo>
                  <a:lnTo>
                    <a:pt x="14211" y="61745"/>
                  </a:lnTo>
                  <a:cubicBezTo>
                    <a:pt x="14077" y="62079"/>
                    <a:pt x="13844" y="62346"/>
                    <a:pt x="13544" y="62546"/>
                  </a:cubicBezTo>
                  <a:cubicBezTo>
                    <a:pt x="13454" y="62617"/>
                    <a:pt x="13336" y="62650"/>
                    <a:pt x="13215" y="62650"/>
                  </a:cubicBezTo>
                  <a:cubicBezTo>
                    <a:pt x="13110" y="62650"/>
                    <a:pt x="13003" y="62625"/>
                    <a:pt x="12910" y="62579"/>
                  </a:cubicBezTo>
                  <a:lnTo>
                    <a:pt x="7406" y="71319"/>
                  </a:lnTo>
                  <a:cubicBezTo>
                    <a:pt x="7573" y="71419"/>
                    <a:pt x="7639" y="71619"/>
                    <a:pt x="7639" y="71819"/>
                  </a:cubicBezTo>
                  <a:cubicBezTo>
                    <a:pt x="7606" y="72419"/>
                    <a:pt x="7272" y="72953"/>
                    <a:pt x="6805" y="73287"/>
                  </a:cubicBezTo>
                  <a:cubicBezTo>
                    <a:pt x="6654" y="73375"/>
                    <a:pt x="6517" y="73416"/>
                    <a:pt x="6399" y="73416"/>
                  </a:cubicBezTo>
                  <a:cubicBezTo>
                    <a:pt x="6206" y="73416"/>
                    <a:pt x="6067" y="73306"/>
                    <a:pt x="6005" y="73120"/>
                  </a:cubicBezTo>
                  <a:lnTo>
                    <a:pt x="1" y="79158"/>
                  </a:lnTo>
                  <a:lnTo>
                    <a:pt x="1" y="85028"/>
                  </a:lnTo>
                  <a:lnTo>
                    <a:pt x="81325" y="38095"/>
                  </a:lnTo>
                  <a:lnTo>
                    <a:pt x="81325" y="1"/>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3"/>
            <p:cNvSpPr/>
            <p:nvPr/>
          </p:nvSpPr>
          <p:spPr>
            <a:xfrm>
              <a:off x="5331722" y="1787740"/>
              <a:ext cx="1249981" cy="1306896"/>
            </a:xfrm>
            <a:custGeom>
              <a:rect b="b" l="l" r="r" t="t"/>
              <a:pathLst>
                <a:path extrusionOk="0" h="85029" w="81326">
                  <a:moveTo>
                    <a:pt x="81325" y="1"/>
                  </a:moveTo>
                  <a:cubicBezTo>
                    <a:pt x="81200" y="105"/>
                    <a:pt x="81049" y="157"/>
                    <a:pt x="80896" y="157"/>
                  </a:cubicBezTo>
                  <a:cubicBezTo>
                    <a:pt x="80805" y="157"/>
                    <a:pt x="80712" y="139"/>
                    <a:pt x="80625" y="101"/>
                  </a:cubicBezTo>
                  <a:lnTo>
                    <a:pt x="74921" y="11609"/>
                  </a:lnTo>
                  <a:cubicBezTo>
                    <a:pt x="75154" y="11709"/>
                    <a:pt x="75288" y="11943"/>
                    <a:pt x="75254" y="12210"/>
                  </a:cubicBezTo>
                  <a:cubicBezTo>
                    <a:pt x="75221" y="12777"/>
                    <a:pt x="74887" y="13344"/>
                    <a:pt x="74420" y="13677"/>
                  </a:cubicBezTo>
                  <a:cubicBezTo>
                    <a:pt x="74288" y="13753"/>
                    <a:pt x="74164" y="13788"/>
                    <a:pt x="74054" y="13788"/>
                  </a:cubicBezTo>
                  <a:cubicBezTo>
                    <a:pt x="73775" y="13788"/>
                    <a:pt x="73586" y="13560"/>
                    <a:pt x="73586" y="13177"/>
                  </a:cubicBezTo>
                  <a:lnTo>
                    <a:pt x="68483" y="16079"/>
                  </a:lnTo>
                  <a:cubicBezTo>
                    <a:pt x="68483" y="16680"/>
                    <a:pt x="68149" y="17213"/>
                    <a:pt x="67649" y="17547"/>
                  </a:cubicBezTo>
                  <a:cubicBezTo>
                    <a:pt x="67549" y="17622"/>
                    <a:pt x="67411" y="17659"/>
                    <a:pt x="67278" y="17659"/>
                  </a:cubicBezTo>
                  <a:cubicBezTo>
                    <a:pt x="67234" y="17659"/>
                    <a:pt x="67190" y="17655"/>
                    <a:pt x="67149" y="17647"/>
                  </a:cubicBezTo>
                  <a:lnTo>
                    <a:pt x="61411" y="29188"/>
                  </a:lnTo>
                  <a:cubicBezTo>
                    <a:pt x="61645" y="29289"/>
                    <a:pt x="61778" y="29522"/>
                    <a:pt x="61745" y="29789"/>
                  </a:cubicBezTo>
                  <a:cubicBezTo>
                    <a:pt x="61711" y="30356"/>
                    <a:pt x="61378" y="30923"/>
                    <a:pt x="60911" y="31223"/>
                  </a:cubicBezTo>
                  <a:cubicBezTo>
                    <a:pt x="60753" y="31308"/>
                    <a:pt x="60609" y="31349"/>
                    <a:pt x="60486" y="31349"/>
                  </a:cubicBezTo>
                  <a:cubicBezTo>
                    <a:pt x="60270" y="31349"/>
                    <a:pt x="60119" y="31223"/>
                    <a:pt x="60077" y="30990"/>
                  </a:cubicBezTo>
                  <a:lnTo>
                    <a:pt x="54940" y="35426"/>
                  </a:lnTo>
                  <a:cubicBezTo>
                    <a:pt x="54940" y="35493"/>
                    <a:pt x="54973" y="35560"/>
                    <a:pt x="54973" y="35660"/>
                  </a:cubicBezTo>
                  <a:cubicBezTo>
                    <a:pt x="54940" y="36227"/>
                    <a:pt x="54606" y="36794"/>
                    <a:pt x="54139" y="37128"/>
                  </a:cubicBezTo>
                  <a:cubicBezTo>
                    <a:pt x="54007" y="37203"/>
                    <a:pt x="53883" y="37238"/>
                    <a:pt x="53773" y="37238"/>
                  </a:cubicBezTo>
                  <a:cubicBezTo>
                    <a:pt x="53494" y="37238"/>
                    <a:pt x="53305" y="37010"/>
                    <a:pt x="53305" y="36627"/>
                  </a:cubicBezTo>
                  <a:cubicBezTo>
                    <a:pt x="53305" y="36327"/>
                    <a:pt x="53372" y="36027"/>
                    <a:pt x="53539" y="35793"/>
                  </a:cubicBezTo>
                  <a:lnTo>
                    <a:pt x="47968" y="32558"/>
                  </a:lnTo>
                  <a:cubicBezTo>
                    <a:pt x="47801" y="32824"/>
                    <a:pt x="47601" y="33025"/>
                    <a:pt x="47368" y="33191"/>
                  </a:cubicBezTo>
                  <a:cubicBezTo>
                    <a:pt x="47232" y="33273"/>
                    <a:pt x="47102" y="33310"/>
                    <a:pt x="46987" y="33310"/>
                  </a:cubicBezTo>
                  <a:cubicBezTo>
                    <a:pt x="46818" y="33310"/>
                    <a:pt x="46680" y="33230"/>
                    <a:pt x="46601" y="33091"/>
                  </a:cubicBezTo>
                  <a:lnTo>
                    <a:pt x="41330" y="39162"/>
                  </a:lnTo>
                  <a:cubicBezTo>
                    <a:pt x="41397" y="39296"/>
                    <a:pt x="41430" y="39429"/>
                    <a:pt x="41430" y="39563"/>
                  </a:cubicBezTo>
                  <a:cubicBezTo>
                    <a:pt x="41397" y="40163"/>
                    <a:pt x="41097" y="40697"/>
                    <a:pt x="40596" y="41030"/>
                  </a:cubicBezTo>
                  <a:cubicBezTo>
                    <a:pt x="40461" y="41109"/>
                    <a:pt x="40332" y="41146"/>
                    <a:pt x="40219" y="41146"/>
                  </a:cubicBezTo>
                  <a:cubicBezTo>
                    <a:pt x="39997" y="41146"/>
                    <a:pt x="39828" y="41006"/>
                    <a:pt x="39762" y="40763"/>
                  </a:cubicBezTo>
                  <a:lnTo>
                    <a:pt x="34625" y="45200"/>
                  </a:lnTo>
                  <a:cubicBezTo>
                    <a:pt x="34659" y="45267"/>
                    <a:pt x="34659" y="45333"/>
                    <a:pt x="34659" y="45433"/>
                  </a:cubicBezTo>
                  <a:cubicBezTo>
                    <a:pt x="34625" y="46001"/>
                    <a:pt x="34325" y="46568"/>
                    <a:pt x="33825" y="46901"/>
                  </a:cubicBezTo>
                  <a:cubicBezTo>
                    <a:pt x="33725" y="46968"/>
                    <a:pt x="33608" y="47001"/>
                    <a:pt x="33491" y="47001"/>
                  </a:cubicBezTo>
                  <a:cubicBezTo>
                    <a:pt x="33374" y="47001"/>
                    <a:pt x="33258" y="46968"/>
                    <a:pt x="33158" y="46901"/>
                  </a:cubicBezTo>
                  <a:lnTo>
                    <a:pt x="27720" y="54740"/>
                  </a:lnTo>
                  <a:cubicBezTo>
                    <a:pt x="27854" y="54840"/>
                    <a:pt x="27921" y="55040"/>
                    <a:pt x="27921" y="55207"/>
                  </a:cubicBezTo>
                  <a:cubicBezTo>
                    <a:pt x="27887" y="55808"/>
                    <a:pt x="27554" y="56341"/>
                    <a:pt x="27087" y="56675"/>
                  </a:cubicBezTo>
                  <a:cubicBezTo>
                    <a:pt x="26938" y="56756"/>
                    <a:pt x="26805" y="56793"/>
                    <a:pt x="26691" y="56793"/>
                  </a:cubicBezTo>
                  <a:cubicBezTo>
                    <a:pt x="26525" y="56793"/>
                    <a:pt x="26399" y="56713"/>
                    <a:pt x="26319" y="56575"/>
                  </a:cubicBezTo>
                  <a:lnTo>
                    <a:pt x="21049" y="62646"/>
                  </a:lnTo>
                  <a:cubicBezTo>
                    <a:pt x="21116" y="62746"/>
                    <a:pt x="21149" y="62879"/>
                    <a:pt x="21149" y="63013"/>
                  </a:cubicBezTo>
                  <a:cubicBezTo>
                    <a:pt x="21116" y="63613"/>
                    <a:pt x="20815" y="64180"/>
                    <a:pt x="20315" y="64480"/>
                  </a:cubicBezTo>
                  <a:cubicBezTo>
                    <a:pt x="20176" y="64560"/>
                    <a:pt x="20045" y="64598"/>
                    <a:pt x="19931" y="64598"/>
                  </a:cubicBezTo>
                  <a:cubicBezTo>
                    <a:pt x="19662" y="64598"/>
                    <a:pt x="19481" y="64388"/>
                    <a:pt x="19481" y="64013"/>
                  </a:cubicBezTo>
                  <a:cubicBezTo>
                    <a:pt x="19481" y="63780"/>
                    <a:pt x="19548" y="63546"/>
                    <a:pt x="19648" y="63313"/>
                  </a:cubicBezTo>
                  <a:lnTo>
                    <a:pt x="14211" y="61745"/>
                  </a:lnTo>
                  <a:cubicBezTo>
                    <a:pt x="14077" y="62079"/>
                    <a:pt x="13844" y="62346"/>
                    <a:pt x="13544" y="62546"/>
                  </a:cubicBezTo>
                  <a:cubicBezTo>
                    <a:pt x="13454" y="62617"/>
                    <a:pt x="13336" y="62650"/>
                    <a:pt x="13215" y="62650"/>
                  </a:cubicBezTo>
                  <a:cubicBezTo>
                    <a:pt x="13110" y="62650"/>
                    <a:pt x="13003" y="62625"/>
                    <a:pt x="12910" y="62579"/>
                  </a:cubicBezTo>
                  <a:lnTo>
                    <a:pt x="7406" y="71319"/>
                  </a:lnTo>
                  <a:cubicBezTo>
                    <a:pt x="7573" y="71419"/>
                    <a:pt x="7639" y="71619"/>
                    <a:pt x="7639" y="71819"/>
                  </a:cubicBezTo>
                  <a:cubicBezTo>
                    <a:pt x="7606" y="72419"/>
                    <a:pt x="7272" y="72953"/>
                    <a:pt x="6805" y="73287"/>
                  </a:cubicBezTo>
                  <a:cubicBezTo>
                    <a:pt x="6654" y="73375"/>
                    <a:pt x="6517" y="73416"/>
                    <a:pt x="6399" y="73416"/>
                  </a:cubicBezTo>
                  <a:cubicBezTo>
                    <a:pt x="6206" y="73416"/>
                    <a:pt x="6067" y="73306"/>
                    <a:pt x="6005" y="73120"/>
                  </a:cubicBezTo>
                  <a:lnTo>
                    <a:pt x="1" y="79158"/>
                  </a:lnTo>
                  <a:lnTo>
                    <a:pt x="1" y="85028"/>
                  </a:lnTo>
                  <a:lnTo>
                    <a:pt x="81325" y="38095"/>
                  </a:lnTo>
                  <a:lnTo>
                    <a:pt x="81325" y="1"/>
                  </a:ln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3"/>
            <p:cNvSpPr/>
            <p:nvPr/>
          </p:nvSpPr>
          <p:spPr>
            <a:xfrm>
              <a:off x="5328648" y="2908383"/>
              <a:ext cx="98967" cy="99090"/>
            </a:xfrm>
            <a:custGeom>
              <a:rect b="b" l="l" r="r" t="t"/>
              <a:pathLst>
                <a:path extrusionOk="0" h="6447" w="6439">
                  <a:moveTo>
                    <a:pt x="6205" y="0"/>
                  </a:moveTo>
                  <a:cubicBezTo>
                    <a:pt x="6155" y="0"/>
                    <a:pt x="6105" y="25"/>
                    <a:pt x="6071" y="76"/>
                  </a:cubicBezTo>
                  <a:lnTo>
                    <a:pt x="67" y="6113"/>
                  </a:lnTo>
                  <a:cubicBezTo>
                    <a:pt x="0" y="6180"/>
                    <a:pt x="0" y="6313"/>
                    <a:pt x="67" y="6413"/>
                  </a:cubicBezTo>
                  <a:cubicBezTo>
                    <a:pt x="101" y="6447"/>
                    <a:pt x="167" y="6447"/>
                    <a:pt x="234" y="6447"/>
                  </a:cubicBezTo>
                  <a:cubicBezTo>
                    <a:pt x="267" y="6447"/>
                    <a:pt x="334" y="6447"/>
                    <a:pt x="367" y="6413"/>
                  </a:cubicBezTo>
                  <a:lnTo>
                    <a:pt x="6338" y="342"/>
                  </a:lnTo>
                  <a:cubicBezTo>
                    <a:pt x="6438" y="276"/>
                    <a:pt x="6438" y="142"/>
                    <a:pt x="6338" y="76"/>
                  </a:cubicBezTo>
                  <a:cubicBezTo>
                    <a:pt x="6305" y="25"/>
                    <a:pt x="6255" y="0"/>
                    <a:pt x="6205"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3"/>
            <p:cNvSpPr/>
            <p:nvPr/>
          </p:nvSpPr>
          <p:spPr>
            <a:xfrm>
              <a:off x="5442463" y="2745968"/>
              <a:ext cx="91790" cy="141020"/>
            </a:xfrm>
            <a:custGeom>
              <a:rect b="b" l="l" r="r" t="t"/>
              <a:pathLst>
                <a:path extrusionOk="0" h="9175" w="5972">
                  <a:moveTo>
                    <a:pt x="5725" y="0"/>
                  </a:moveTo>
                  <a:cubicBezTo>
                    <a:pt x="5656" y="0"/>
                    <a:pt x="5593" y="37"/>
                    <a:pt x="5571" y="102"/>
                  </a:cubicBezTo>
                  <a:lnTo>
                    <a:pt x="67" y="8841"/>
                  </a:lnTo>
                  <a:cubicBezTo>
                    <a:pt x="1" y="8941"/>
                    <a:pt x="1" y="9075"/>
                    <a:pt x="134" y="9141"/>
                  </a:cubicBezTo>
                  <a:cubicBezTo>
                    <a:pt x="134" y="9175"/>
                    <a:pt x="201" y="9175"/>
                    <a:pt x="234" y="9175"/>
                  </a:cubicBezTo>
                  <a:cubicBezTo>
                    <a:pt x="301" y="9175"/>
                    <a:pt x="368" y="9141"/>
                    <a:pt x="401" y="9075"/>
                  </a:cubicBezTo>
                  <a:lnTo>
                    <a:pt x="5905" y="302"/>
                  </a:lnTo>
                  <a:cubicBezTo>
                    <a:pt x="5972" y="202"/>
                    <a:pt x="5938" y="102"/>
                    <a:pt x="5838" y="35"/>
                  </a:cubicBezTo>
                  <a:cubicBezTo>
                    <a:pt x="5803" y="11"/>
                    <a:pt x="5763" y="0"/>
                    <a:pt x="5725"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3"/>
            <p:cNvSpPr/>
            <p:nvPr/>
          </p:nvSpPr>
          <p:spPr>
            <a:xfrm>
              <a:off x="5545826" y="2733564"/>
              <a:ext cx="91989" cy="30386"/>
            </a:xfrm>
            <a:custGeom>
              <a:rect b="b" l="l" r="r" t="t"/>
              <a:pathLst>
                <a:path extrusionOk="0" h="1977" w="5985">
                  <a:moveTo>
                    <a:pt x="322" y="1"/>
                  </a:moveTo>
                  <a:cubicBezTo>
                    <a:pt x="96" y="1"/>
                    <a:pt x="1" y="349"/>
                    <a:pt x="247" y="442"/>
                  </a:cubicBezTo>
                  <a:lnTo>
                    <a:pt x="5685" y="1976"/>
                  </a:lnTo>
                  <a:lnTo>
                    <a:pt x="5751" y="1976"/>
                  </a:lnTo>
                  <a:cubicBezTo>
                    <a:pt x="5818" y="1976"/>
                    <a:pt x="5918" y="1909"/>
                    <a:pt x="5951" y="1843"/>
                  </a:cubicBezTo>
                  <a:cubicBezTo>
                    <a:pt x="5985" y="1709"/>
                    <a:pt x="5918" y="1609"/>
                    <a:pt x="5785" y="1576"/>
                  </a:cubicBezTo>
                  <a:lnTo>
                    <a:pt x="381" y="8"/>
                  </a:lnTo>
                  <a:cubicBezTo>
                    <a:pt x="360" y="3"/>
                    <a:pt x="341" y="1"/>
                    <a:pt x="322"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3"/>
            <p:cNvSpPr/>
            <p:nvPr/>
          </p:nvSpPr>
          <p:spPr>
            <a:xfrm>
              <a:off x="5652155" y="2654086"/>
              <a:ext cx="88208" cy="99598"/>
            </a:xfrm>
            <a:custGeom>
              <a:rect b="b" l="l" r="r" t="t"/>
              <a:pathLst>
                <a:path extrusionOk="0" h="6480" w="5739">
                  <a:moveTo>
                    <a:pt x="5505" y="0"/>
                  </a:moveTo>
                  <a:cubicBezTo>
                    <a:pt x="5455" y="0"/>
                    <a:pt x="5405" y="25"/>
                    <a:pt x="5371" y="75"/>
                  </a:cubicBezTo>
                  <a:lnTo>
                    <a:pt x="101" y="6146"/>
                  </a:lnTo>
                  <a:cubicBezTo>
                    <a:pt x="1" y="6213"/>
                    <a:pt x="34" y="6346"/>
                    <a:pt x="134" y="6447"/>
                  </a:cubicBezTo>
                  <a:cubicBezTo>
                    <a:pt x="168" y="6480"/>
                    <a:pt x="201" y="6480"/>
                    <a:pt x="268" y="6480"/>
                  </a:cubicBezTo>
                  <a:cubicBezTo>
                    <a:pt x="301" y="6480"/>
                    <a:pt x="368" y="6447"/>
                    <a:pt x="401" y="6413"/>
                  </a:cubicBezTo>
                  <a:lnTo>
                    <a:pt x="5672" y="376"/>
                  </a:lnTo>
                  <a:cubicBezTo>
                    <a:pt x="5738" y="275"/>
                    <a:pt x="5738" y="142"/>
                    <a:pt x="5638" y="75"/>
                  </a:cubicBezTo>
                  <a:cubicBezTo>
                    <a:pt x="5605" y="25"/>
                    <a:pt x="5555" y="0"/>
                    <a:pt x="5505"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3"/>
            <p:cNvSpPr/>
            <p:nvPr/>
          </p:nvSpPr>
          <p:spPr>
            <a:xfrm>
              <a:off x="5755211" y="2505320"/>
              <a:ext cx="90760" cy="126864"/>
            </a:xfrm>
            <a:custGeom>
              <a:rect b="b" l="l" r="r" t="t"/>
              <a:pathLst>
                <a:path extrusionOk="0" h="8254" w="5905">
                  <a:moveTo>
                    <a:pt x="5653" y="1"/>
                  </a:moveTo>
                  <a:cubicBezTo>
                    <a:pt x="5598" y="1"/>
                    <a:pt x="5541" y="26"/>
                    <a:pt x="5505" y="81"/>
                  </a:cubicBezTo>
                  <a:lnTo>
                    <a:pt x="67" y="7920"/>
                  </a:lnTo>
                  <a:cubicBezTo>
                    <a:pt x="1" y="7986"/>
                    <a:pt x="34" y="8120"/>
                    <a:pt x="134" y="8187"/>
                  </a:cubicBezTo>
                  <a:cubicBezTo>
                    <a:pt x="167" y="8220"/>
                    <a:pt x="201" y="8220"/>
                    <a:pt x="234" y="8253"/>
                  </a:cubicBezTo>
                  <a:cubicBezTo>
                    <a:pt x="301" y="8220"/>
                    <a:pt x="368" y="8187"/>
                    <a:pt x="434" y="8153"/>
                  </a:cubicBezTo>
                  <a:lnTo>
                    <a:pt x="5838" y="314"/>
                  </a:lnTo>
                  <a:cubicBezTo>
                    <a:pt x="5905" y="214"/>
                    <a:pt x="5871" y="81"/>
                    <a:pt x="5771" y="47"/>
                  </a:cubicBezTo>
                  <a:cubicBezTo>
                    <a:pt x="5741" y="17"/>
                    <a:pt x="5698" y="1"/>
                    <a:pt x="5653"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3"/>
            <p:cNvSpPr/>
            <p:nvPr/>
          </p:nvSpPr>
          <p:spPr>
            <a:xfrm>
              <a:off x="5861848" y="2410994"/>
              <a:ext cx="85642" cy="74560"/>
            </a:xfrm>
            <a:custGeom>
              <a:rect b="b" l="l" r="r" t="t"/>
              <a:pathLst>
                <a:path extrusionOk="0" h="4851" w="5572">
                  <a:moveTo>
                    <a:pt x="5351" y="0"/>
                  </a:moveTo>
                  <a:cubicBezTo>
                    <a:pt x="5301" y="0"/>
                    <a:pt x="5250" y="17"/>
                    <a:pt x="5205" y="47"/>
                  </a:cubicBezTo>
                  <a:lnTo>
                    <a:pt x="68" y="4483"/>
                  </a:lnTo>
                  <a:cubicBezTo>
                    <a:pt x="1" y="4583"/>
                    <a:pt x="1" y="4717"/>
                    <a:pt x="68" y="4783"/>
                  </a:cubicBezTo>
                  <a:cubicBezTo>
                    <a:pt x="101" y="4817"/>
                    <a:pt x="168" y="4850"/>
                    <a:pt x="234" y="4850"/>
                  </a:cubicBezTo>
                  <a:cubicBezTo>
                    <a:pt x="268" y="4850"/>
                    <a:pt x="301" y="4850"/>
                    <a:pt x="334" y="4817"/>
                  </a:cubicBezTo>
                  <a:lnTo>
                    <a:pt x="5471" y="380"/>
                  </a:lnTo>
                  <a:cubicBezTo>
                    <a:pt x="5572" y="280"/>
                    <a:pt x="5572" y="147"/>
                    <a:pt x="5505" y="80"/>
                  </a:cubicBezTo>
                  <a:cubicBezTo>
                    <a:pt x="5468" y="25"/>
                    <a:pt x="5411" y="0"/>
                    <a:pt x="5351"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p:nvPr/>
          </p:nvSpPr>
          <p:spPr>
            <a:xfrm>
              <a:off x="5964397" y="2293198"/>
              <a:ext cx="89607" cy="100059"/>
            </a:xfrm>
            <a:custGeom>
              <a:rect b="b" l="l" r="r" t="t"/>
              <a:pathLst>
                <a:path extrusionOk="0" h="6510" w="5830">
                  <a:moveTo>
                    <a:pt x="5517" y="1"/>
                  </a:moveTo>
                  <a:cubicBezTo>
                    <a:pt x="5465" y="1"/>
                    <a:pt x="5413" y="22"/>
                    <a:pt x="5371" y="72"/>
                  </a:cubicBezTo>
                  <a:lnTo>
                    <a:pt x="100" y="6143"/>
                  </a:lnTo>
                  <a:cubicBezTo>
                    <a:pt x="0" y="6276"/>
                    <a:pt x="100" y="6510"/>
                    <a:pt x="267" y="6510"/>
                  </a:cubicBezTo>
                  <a:cubicBezTo>
                    <a:pt x="334" y="6476"/>
                    <a:pt x="367" y="6476"/>
                    <a:pt x="434" y="6410"/>
                  </a:cubicBezTo>
                  <a:lnTo>
                    <a:pt x="5704" y="339"/>
                  </a:lnTo>
                  <a:cubicBezTo>
                    <a:pt x="5829" y="189"/>
                    <a:pt x="5673" y="1"/>
                    <a:pt x="5517"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3"/>
            <p:cNvSpPr/>
            <p:nvPr/>
          </p:nvSpPr>
          <p:spPr>
            <a:xfrm>
              <a:off x="6066423" y="2285052"/>
              <a:ext cx="93327" cy="55916"/>
            </a:xfrm>
            <a:custGeom>
              <a:rect b="b" l="l" r="r" t="t"/>
              <a:pathLst>
                <a:path extrusionOk="0" h="3638" w="6072">
                  <a:moveTo>
                    <a:pt x="229" y="0"/>
                  </a:moveTo>
                  <a:cubicBezTo>
                    <a:pt x="167" y="0"/>
                    <a:pt x="110" y="37"/>
                    <a:pt x="67" y="101"/>
                  </a:cubicBezTo>
                  <a:cubicBezTo>
                    <a:pt x="0" y="202"/>
                    <a:pt x="34" y="335"/>
                    <a:pt x="134" y="402"/>
                  </a:cubicBezTo>
                  <a:lnTo>
                    <a:pt x="5704" y="3604"/>
                  </a:lnTo>
                  <a:cubicBezTo>
                    <a:pt x="5738" y="3637"/>
                    <a:pt x="5771" y="3637"/>
                    <a:pt x="5838" y="3637"/>
                  </a:cubicBezTo>
                  <a:cubicBezTo>
                    <a:pt x="5905" y="3637"/>
                    <a:pt x="5971" y="3604"/>
                    <a:pt x="6005" y="3571"/>
                  </a:cubicBezTo>
                  <a:cubicBezTo>
                    <a:pt x="6071" y="3471"/>
                    <a:pt x="6038" y="3337"/>
                    <a:pt x="5938" y="3270"/>
                  </a:cubicBezTo>
                  <a:lnTo>
                    <a:pt x="334" y="35"/>
                  </a:lnTo>
                  <a:cubicBezTo>
                    <a:pt x="299" y="11"/>
                    <a:pt x="263" y="0"/>
                    <a:pt x="229"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3"/>
            <p:cNvSpPr/>
            <p:nvPr/>
          </p:nvSpPr>
          <p:spPr>
            <a:xfrm>
              <a:off x="6174090" y="2260522"/>
              <a:ext cx="86902" cy="74806"/>
            </a:xfrm>
            <a:custGeom>
              <a:rect b="b" l="l" r="r" t="t"/>
              <a:pathLst>
                <a:path extrusionOk="0" h="4867" w="5654">
                  <a:moveTo>
                    <a:pt x="5343" y="1"/>
                  </a:moveTo>
                  <a:cubicBezTo>
                    <a:pt x="5297" y="1"/>
                    <a:pt x="5248" y="19"/>
                    <a:pt x="5204" y="63"/>
                  </a:cubicBezTo>
                  <a:lnTo>
                    <a:pt x="67" y="4499"/>
                  </a:lnTo>
                  <a:cubicBezTo>
                    <a:pt x="0" y="4566"/>
                    <a:pt x="0" y="4700"/>
                    <a:pt x="67" y="4800"/>
                  </a:cubicBezTo>
                  <a:cubicBezTo>
                    <a:pt x="134" y="4833"/>
                    <a:pt x="167" y="4866"/>
                    <a:pt x="234" y="4866"/>
                  </a:cubicBezTo>
                  <a:cubicBezTo>
                    <a:pt x="267" y="4866"/>
                    <a:pt x="334" y="4833"/>
                    <a:pt x="367" y="4833"/>
                  </a:cubicBezTo>
                  <a:lnTo>
                    <a:pt x="5471" y="363"/>
                  </a:lnTo>
                  <a:cubicBezTo>
                    <a:pt x="5653" y="233"/>
                    <a:pt x="5510" y="1"/>
                    <a:pt x="5343"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3"/>
            <p:cNvSpPr/>
            <p:nvPr/>
          </p:nvSpPr>
          <p:spPr>
            <a:xfrm>
              <a:off x="6273549" y="2056208"/>
              <a:ext cx="95386" cy="183748"/>
            </a:xfrm>
            <a:custGeom>
              <a:rect b="b" l="l" r="r" t="t"/>
              <a:pathLst>
                <a:path extrusionOk="0" h="11955" w="6206">
                  <a:moveTo>
                    <a:pt x="5959" y="1"/>
                  </a:moveTo>
                  <a:cubicBezTo>
                    <a:pt x="5878" y="1"/>
                    <a:pt x="5796" y="38"/>
                    <a:pt x="5771" y="113"/>
                  </a:cubicBezTo>
                  <a:lnTo>
                    <a:pt x="67" y="11655"/>
                  </a:lnTo>
                  <a:cubicBezTo>
                    <a:pt x="1" y="11755"/>
                    <a:pt x="67" y="11855"/>
                    <a:pt x="167" y="11922"/>
                  </a:cubicBezTo>
                  <a:cubicBezTo>
                    <a:pt x="167" y="11922"/>
                    <a:pt x="201" y="11955"/>
                    <a:pt x="234" y="11955"/>
                  </a:cubicBezTo>
                  <a:cubicBezTo>
                    <a:pt x="334" y="11955"/>
                    <a:pt x="401" y="11888"/>
                    <a:pt x="434" y="11822"/>
                  </a:cubicBezTo>
                  <a:lnTo>
                    <a:pt x="6138" y="313"/>
                  </a:lnTo>
                  <a:cubicBezTo>
                    <a:pt x="6205" y="180"/>
                    <a:pt x="6138" y="80"/>
                    <a:pt x="6038" y="13"/>
                  </a:cubicBezTo>
                  <a:cubicBezTo>
                    <a:pt x="6013" y="5"/>
                    <a:pt x="5986" y="1"/>
                    <a:pt x="5959"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3"/>
            <p:cNvSpPr/>
            <p:nvPr/>
          </p:nvSpPr>
          <p:spPr>
            <a:xfrm>
              <a:off x="6381739" y="1986997"/>
              <a:ext cx="86149" cy="51474"/>
            </a:xfrm>
            <a:custGeom>
              <a:rect b="b" l="l" r="r" t="t"/>
              <a:pathLst>
                <a:path extrusionOk="0" h="3349" w="5605">
                  <a:moveTo>
                    <a:pt x="5350" y="0"/>
                  </a:moveTo>
                  <a:cubicBezTo>
                    <a:pt x="5323" y="0"/>
                    <a:pt x="5295" y="5"/>
                    <a:pt x="5270" y="13"/>
                  </a:cubicBezTo>
                  <a:lnTo>
                    <a:pt x="200" y="2948"/>
                  </a:lnTo>
                  <a:cubicBezTo>
                    <a:pt x="0" y="3048"/>
                    <a:pt x="100" y="3315"/>
                    <a:pt x="300" y="3349"/>
                  </a:cubicBezTo>
                  <a:cubicBezTo>
                    <a:pt x="334" y="3349"/>
                    <a:pt x="367" y="3315"/>
                    <a:pt x="400" y="3315"/>
                  </a:cubicBezTo>
                  <a:lnTo>
                    <a:pt x="5504" y="380"/>
                  </a:lnTo>
                  <a:cubicBezTo>
                    <a:pt x="5571" y="313"/>
                    <a:pt x="5604" y="213"/>
                    <a:pt x="5571" y="113"/>
                  </a:cubicBezTo>
                  <a:cubicBezTo>
                    <a:pt x="5521" y="38"/>
                    <a:pt x="5433" y="0"/>
                    <a:pt x="5350"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3"/>
            <p:cNvSpPr/>
            <p:nvPr/>
          </p:nvSpPr>
          <p:spPr>
            <a:xfrm>
              <a:off x="6481705" y="1786127"/>
              <a:ext cx="95755" cy="183134"/>
            </a:xfrm>
            <a:custGeom>
              <a:rect b="b" l="l" r="r" t="t"/>
              <a:pathLst>
                <a:path extrusionOk="0" h="11915" w="6230">
                  <a:moveTo>
                    <a:pt x="5918" y="1"/>
                  </a:moveTo>
                  <a:cubicBezTo>
                    <a:pt x="5852" y="1"/>
                    <a:pt x="5793" y="31"/>
                    <a:pt x="5771" y="106"/>
                  </a:cubicBezTo>
                  <a:lnTo>
                    <a:pt x="67" y="11614"/>
                  </a:lnTo>
                  <a:cubicBezTo>
                    <a:pt x="1" y="11714"/>
                    <a:pt x="67" y="11848"/>
                    <a:pt x="167" y="11881"/>
                  </a:cubicBezTo>
                  <a:cubicBezTo>
                    <a:pt x="201" y="11914"/>
                    <a:pt x="234" y="11914"/>
                    <a:pt x="268" y="11914"/>
                  </a:cubicBezTo>
                  <a:cubicBezTo>
                    <a:pt x="334" y="11914"/>
                    <a:pt x="401" y="11848"/>
                    <a:pt x="434" y="11781"/>
                  </a:cubicBezTo>
                  <a:lnTo>
                    <a:pt x="6138" y="273"/>
                  </a:lnTo>
                  <a:cubicBezTo>
                    <a:pt x="6229" y="137"/>
                    <a:pt x="6058" y="1"/>
                    <a:pt x="5918"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3"/>
            <p:cNvSpPr/>
            <p:nvPr/>
          </p:nvSpPr>
          <p:spPr>
            <a:xfrm>
              <a:off x="5419392" y="2878964"/>
              <a:ext cx="33952" cy="40331"/>
            </a:xfrm>
            <a:custGeom>
              <a:rect b="b" l="l" r="r" t="t"/>
              <a:pathLst>
                <a:path extrusionOk="0" h="2624" w="2209">
                  <a:moveTo>
                    <a:pt x="1423" y="427"/>
                  </a:moveTo>
                  <a:cubicBezTo>
                    <a:pt x="1620" y="427"/>
                    <a:pt x="1807" y="616"/>
                    <a:pt x="1735" y="855"/>
                  </a:cubicBezTo>
                  <a:cubicBezTo>
                    <a:pt x="1702" y="1356"/>
                    <a:pt x="1435" y="1823"/>
                    <a:pt x="1001" y="2123"/>
                  </a:cubicBezTo>
                  <a:cubicBezTo>
                    <a:pt x="917" y="2186"/>
                    <a:pt x="832" y="2210"/>
                    <a:pt x="748" y="2210"/>
                  </a:cubicBezTo>
                  <a:cubicBezTo>
                    <a:pt x="699" y="2210"/>
                    <a:pt x="650" y="2202"/>
                    <a:pt x="601" y="2190"/>
                  </a:cubicBezTo>
                  <a:cubicBezTo>
                    <a:pt x="501" y="2123"/>
                    <a:pt x="468" y="1990"/>
                    <a:pt x="468" y="1823"/>
                  </a:cubicBezTo>
                  <a:cubicBezTo>
                    <a:pt x="501" y="1289"/>
                    <a:pt x="768" y="822"/>
                    <a:pt x="1202" y="522"/>
                  </a:cubicBezTo>
                  <a:cubicBezTo>
                    <a:pt x="1267" y="456"/>
                    <a:pt x="1346" y="427"/>
                    <a:pt x="1423" y="427"/>
                  </a:cubicBezTo>
                  <a:close/>
                  <a:moveTo>
                    <a:pt x="1432" y="1"/>
                  </a:moveTo>
                  <a:cubicBezTo>
                    <a:pt x="1285" y="1"/>
                    <a:pt x="1135" y="48"/>
                    <a:pt x="1001" y="155"/>
                  </a:cubicBezTo>
                  <a:cubicBezTo>
                    <a:pt x="434" y="522"/>
                    <a:pt x="67" y="1122"/>
                    <a:pt x="34" y="1823"/>
                  </a:cubicBezTo>
                  <a:cubicBezTo>
                    <a:pt x="1" y="2090"/>
                    <a:pt x="134" y="2390"/>
                    <a:pt x="401" y="2523"/>
                  </a:cubicBezTo>
                  <a:cubicBezTo>
                    <a:pt x="501" y="2590"/>
                    <a:pt x="601" y="2623"/>
                    <a:pt x="701" y="2623"/>
                  </a:cubicBezTo>
                  <a:cubicBezTo>
                    <a:pt x="868" y="2623"/>
                    <a:pt x="1035" y="2590"/>
                    <a:pt x="1202" y="2490"/>
                  </a:cubicBezTo>
                  <a:cubicBezTo>
                    <a:pt x="1769" y="2123"/>
                    <a:pt x="2136" y="1523"/>
                    <a:pt x="2136" y="822"/>
                  </a:cubicBezTo>
                  <a:cubicBezTo>
                    <a:pt x="2209" y="358"/>
                    <a:pt x="1834" y="1"/>
                    <a:pt x="1432"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3"/>
            <p:cNvSpPr/>
            <p:nvPr/>
          </p:nvSpPr>
          <p:spPr>
            <a:xfrm>
              <a:off x="5523478" y="2713368"/>
              <a:ext cx="34460" cy="40838"/>
            </a:xfrm>
            <a:custGeom>
              <a:rect b="b" l="l" r="r" t="t"/>
              <a:pathLst>
                <a:path extrusionOk="0" h="2657" w="2242">
                  <a:moveTo>
                    <a:pt x="1439" y="452"/>
                  </a:moveTo>
                  <a:cubicBezTo>
                    <a:pt x="1495" y="452"/>
                    <a:pt x="1550" y="463"/>
                    <a:pt x="1601" y="488"/>
                  </a:cubicBezTo>
                  <a:cubicBezTo>
                    <a:pt x="1701" y="555"/>
                    <a:pt x="1735" y="688"/>
                    <a:pt x="1735" y="855"/>
                  </a:cubicBezTo>
                  <a:cubicBezTo>
                    <a:pt x="1701" y="1355"/>
                    <a:pt x="1435" y="1856"/>
                    <a:pt x="1001" y="2156"/>
                  </a:cubicBezTo>
                  <a:cubicBezTo>
                    <a:pt x="903" y="2205"/>
                    <a:pt x="806" y="2236"/>
                    <a:pt x="708" y="2236"/>
                  </a:cubicBezTo>
                  <a:cubicBezTo>
                    <a:pt x="672" y="2236"/>
                    <a:pt x="636" y="2232"/>
                    <a:pt x="601" y="2223"/>
                  </a:cubicBezTo>
                  <a:cubicBezTo>
                    <a:pt x="501" y="2123"/>
                    <a:pt x="434" y="1989"/>
                    <a:pt x="467" y="1856"/>
                  </a:cubicBezTo>
                  <a:cubicBezTo>
                    <a:pt x="501" y="1322"/>
                    <a:pt x="767" y="855"/>
                    <a:pt x="1201" y="555"/>
                  </a:cubicBezTo>
                  <a:lnTo>
                    <a:pt x="1201" y="521"/>
                  </a:lnTo>
                  <a:cubicBezTo>
                    <a:pt x="1263" y="480"/>
                    <a:pt x="1350" y="452"/>
                    <a:pt x="1439" y="452"/>
                  </a:cubicBezTo>
                  <a:close/>
                  <a:moveTo>
                    <a:pt x="1434" y="1"/>
                  </a:moveTo>
                  <a:cubicBezTo>
                    <a:pt x="1285" y="1"/>
                    <a:pt x="1134" y="48"/>
                    <a:pt x="1001" y="154"/>
                  </a:cubicBezTo>
                  <a:cubicBezTo>
                    <a:pt x="434" y="521"/>
                    <a:pt x="67" y="1155"/>
                    <a:pt x="34" y="1822"/>
                  </a:cubicBezTo>
                  <a:cubicBezTo>
                    <a:pt x="0" y="2123"/>
                    <a:pt x="167" y="2389"/>
                    <a:pt x="400" y="2556"/>
                  </a:cubicBezTo>
                  <a:cubicBezTo>
                    <a:pt x="501" y="2623"/>
                    <a:pt x="601" y="2656"/>
                    <a:pt x="734" y="2656"/>
                  </a:cubicBezTo>
                  <a:cubicBezTo>
                    <a:pt x="901" y="2623"/>
                    <a:pt x="1068" y="2590"/>
                    <a:pt x="1201" y="2489"/>
                  </a:cubicBezTo>
                  <a:cubicBezTo>
                    <a:pt x="1768" y="2123"/>
                    <a:pt x="2102" y="1522"/>
                    <a:pt x="2168" y="855"/>
                  </a:cubicBezTo>
                  <a:cubicBezTo>
                    <a:pt x="2242" y="365"/>
                    <a:pt x="1847" y="1"/>
                    <a:pt x="1434"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3"/>
            <p:cNvSpPr/>
            <p:nvPr/>
          </p:nvSpPr>
          <p:spPr>
            <a:xfrm>
              <a:off x="5627548" y="2743309"/>
              <a:ext cx="34091" cy="40623"/>
            </a:xfrm>
            <a:custGeom>
              <a:rect b="b" l="l" r="r" t="t"/>
              <a:pathLst>
                <a:path extrusionOk="0" h="2643" w="2218">
                  <a:moveTo>
                    <a:pt x="1468" y="441"/>
                  </a:moveTo>
                  <a:lnTo>
                    <a:pt x="1468" y="475"/>
                  </a:lnTo>
                  <a:cubicBezTo>
                    <a:pt x="1480" y="464"/>
                    <a:pt x="1494" y="460"/>
                    <a:pt x="1510" y="460"/>
                  </a:cubicBezTo>
                  <a:cubicBezTo>
                    <a:pt x="1543" y="460"/>
                    <a:pt x="1580" y="475"/>
                    <a:pt x="1602" y="475"/>
                  </a:cubicBezTo>
                  <a:cubicBezTo>
                    <a:pt x="1702" y="575"/>
                    <a:pt x="1769" y="708"/>
                    <a:pt x="1735" y="842"/>
                  </a:cubicBezTo>
                  <a:cubicBezTo>
                    <a:pt x="1702" y="1375"/>
                    <a:pt x="1435" y="1842"/>
                    <a:pt x="1001" y="2143"/>
                  </a:cubicBezTo>
                  <a:cubicBezTo>
                    <a:pt x="928" y="2191"/>
                    <a:pt x="819" y="2222"/>
                    <a:pt x="714" y="2222"/>
                  </a:cubicBezTo>
                  <a:cubicBezTo>
                    <a:pt x="675" y="2222"/>
                    <a:pt x="637" y="2218"/>
                    <a:pt x="601" y="2209"/>
                  </a:cubicBezTo>
                  <a:cubicBezTo>
                    <a:pt x="501" y="2109"/>
                    <a:pt x="434" y="1976"/>
                    <a:pt x="468" y="1842"/>
                  </a:cubicBezTo>
                  <a:cubicBezTo>
                    <a:pt x="501" y="1309"/>
                    <a:pt x="768" y="842"/>
                    <a:pt x="1202" y="541"/>
                  </a:cubicBezTo>
                  <a:cubicBezTo>
                    <a:pt x="1302" y="475"/>
                    <a:pt x="1368" y="475"/>
                    <a:pt x="1468" y="441"/>
                  </a:cubicBezTo>
                  <a:close/>
                  <a:moveTo>
                    <a:pt x="1451" y="0"/>
                  </a:moveTo>
                  <a:cubicBezTo>
                    <a:pt x="1298" y="0"/>
                    <a:pt x="1141" y="54"/>
                    <a:pt x="1001" y="175"/>
                  </a:cubicBezTo>
                  <a:cubicBezTo>
                    <a:pt x="434" y="541"/>
                    <a:pt x="67" y="1142"/>
                    <a:pt x="34" y="1842"/>
                  </a:cubicBezTo>
                  <a:cubicBezTo>
                    <a:pt x="1" y="2109"/>
                    <a:pt x="167" y="2409"/>
                    <a:pt x="401" y="2543"/>
                  </a:cubicBezTo>
                  <a:cubicBezTo>
                    <a:pt x="501" y="2610"/>
                    <a:pt x="601" y="2643"/>
                    <a:pt x="735" y="2643"/>
                  </a:cubicBezTo>
                  <a:cubicBezTo>
                    <a:pt x="901" y="2643"/>
                    <a:pt x="1068" y="2576"/>
                    <a:pt x="1202" y="2476"/>
                  </a:cubicBezTo>
                  <a:cubicBezTo>
                    <a:pt x="1769" y="2109"/>
                    <a:pt x="2136" y="1509"/>
                    <a:pt x="2169" y="842"/>
                  </a:cubicBezTo>
                  <a:cubicBezTo>
                    <a:pt x="2217" y="360"/>
                    <a:pt x="1848" y="0"/>
                    <a:pt x="1451"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3"/>
            <p:cNvSpPr/>
            <p:nvPr/>
          </p:nvSpPr>
          <p:spPr>
            <a:xfrm>
              <a:off x="5732141" y="2623638"/>
              <a:ext cx="33583" cy="40331"/>
            </a:xfrm>
            <a:custGeom>
              <a:rect b="b" l="l" r="r" t="t"/>
              <a:pathLst>
                <a:path extrusionOk="0" h="2624" w="2185">
                  <a:moveTo>
                    <a:pt x="1406" y="452"/>
                  </a:moveTo>
                  <a:cubicBezTo>
                    <a:pt x="1462" y="452"/>
                    <a:pt x="1517" y="463"/>
                    <a:pt x="1568" y="489"/>
                  </a:cubicBezTo>
                  <a:cubicBezTo>
                    <a:pt x="1668" y="555"/>
                    <a:pt x="1735" y="689"/>
                    <a:pt x="1702" y="855"/>
                  </a:cubicBezTo>
                  <a:cubicBezTo>
                    <a:pt x="1668" y="1356"/>
                    <a:pt x="1402" y="1823"/>
                    <a:pt x="968" y="2123"/>
                  </a:cubicBezTo>
                  <a:cubicBezTo>
                    <a:pt x="901" y="2190"/>
                    <a:pt x="821" y="2218"/>
                    <a:pt x="743" y="2218"/>
                  </a:cubicBezTo>
                  <a:cubicBezTo>
                    <a:pt x="547" y="2218"/>
                    <a:pt x="363" y="2038"/>
                    <a:pt x="434" y="1823"/>
                  </a:cubicBezTo>
                  <a:cubicBezTo>
                    <a:pt x="468" y="1289"/>
                    <a:pt x="734" y="822"/>
                    <a:pt x="1168" y="522"/>
                  </a:cubicBezTo>
                  <a:cubicBezTo>
                    <a:pt x="1230" y="481"/>
                    <a:pt x="1317" y="452"/>
                    <a:pt x="1406" y="452"/>
                  </a:cubicBezTo>
                  <a:close/>
                  <a:moveTo>
                    <a:pt x="1399" y="1"/>
                  </a:moveTo>
                  <a:cubicBezTo>
                    <a:pt x="1252" y="1"/>
                    <a:pt x="1102" y="48"/>
                    <a:pt x="968" y="155"/>
                  </a:cubicBezTo>
                  <a:cubicBezTo>
                    <a:pt x="401" y="522"/>
                    <a:pt x="34" y="1122"/>
                    <a:pt x="1" y="1789"/>
                  </a:cubicBezTo>
                  <a:cubicBezTo>
                    <a:pt x="1" y="2090"/>
                    <a:pt x="134" y="2357"/>
                    <a:pt x="367" y="2523"/>
                  </a:cubicBezTo>
                  <a:cubicBezTo>
                    <a:pt x="468" y="2590"/>
                    <a:pt x="568" y="2623"/>
                    <a:pt x="701" y="2623"/>
                  </a:cubicBezTo>
                  <a:cubicBezTo>
                    <a:pt x="868" y="2623"/>
                    <a:pt x="1035" y="2557"/>
                    <a:pt x="1168" y="2457"/>
                  </a:cubicBezTo>
                  <a:cubicBezTo>
                    <a:pt x="1735" y="2090"/>
                    <a:pt x="2102" y="1489"/>
                    <a:pt x="2135" y="822"/>
                  </a:cubicBezTo>
                  <a:cubicBezTo>
                    <a:pt x="2184" y="358"/>
                    <a:pt x="1803" y="1"/>
                    <a:pt x="1399"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3"/>
            <p:cNvSpPr/>
            <p:nvPr/>
          </p:nvSpPr>
          <p:spPr>
            <a:xfrm>
              <a:off x="5836227" y="2472904"/>
              <a:ext cx="33952" cy="40331"/>
            </a:xfrm>
            <a:custGeom>
              <a:rect b="b" l="l" r="r" t="t"/>
              <a:pathLst>
                <a:path extrusionOk="0" h="2624" w="2209">
                  <a:moveTo>
                    <a:pt x="1421" y="469"/>
                  </a:moveTo>
                  <a:cubicBezTo>
                    <a:pt x="1470" y="469"/>
                    <a:pt x="1519" y="476"/>
                    <a:pt x="1568" y="489"/>
                  </a:cubicBezTo>
                  <a:cubicBezTo>
                    <a:pt x="1668" y="589"/>
                    <a:pt x="1735" y="722"/>
                    <a:pt x="1701" y="855"/>
                  </a:cubicBezTo>
                  <a:cubicBezTo>
                    <a:pt x="1668" y="1389"/>
                    <a:pt x="1401" y="1856"/>
                    <a:pt x="967" y="2156"/>
                  </a:cubicBezTo>
                  <a:cubicBezTo>
                    <a:pt x="906" y="2198"/>
                    <a:pt x="818" y="2226"/>
                    <a:pt x="729" y="2226"/>
                  </a:cubicBezTo>
                  <a:cubicBezTo>
                    <a:pt x="674" y="2226"/>
                    <a:pt x="618" y="2215"/>
                    <a:pt x="567" y="2190"/>
                  </a:cubicBezTo>
                  <a:cubicBezTo>
                    <a:pt x="467" y="2123"/>
                    <a:pt x="434" y="1990"/>
                    <a:pt x="434" y="1823"/>
                  </a:cubicBezTo>
                  <a:cubicBezTo>
                    <a:pt x="467" y="1322"/>
                    <a:pt x="734" y="855"/>
                    <a:pt x="1168" y="555"/>
                  </a:cubicBezTo>
                  <a:cubicBezTo>
                    <a:pt x="1252" y="492"/>
                    <a:pt x="1337" y="469"/>
                    <a:pt x="1421" y="469"/>
                  </a:cubicBezTo>
                  <a:close/>
                  <a:moveTo>
                    <a:pt x="1404" y="1"/>
                  </a:moveTo>
                  <a:cubicBezTo>
                    <a:pt x="1254" y="1"/>
                    <a:pt x="1101" y="48"/>
                    <a:pt x="967" y="155"/>
                  </a:cubicBezTo>
                  <a:cubicBezTo>
                    <a:pt x="400" y="522"/>
                    <a:pt x="33" y="1156"/>
                    <a:pt x="33" y="1823"/>
                  </a:cubicBezTo>
                  <a:cubicBezTo>
                    <a:pt x="0" y="2123"/>
                    <a:pt x="133" y="2390"/>
                    <a:pt x="367" y="2557"/>
                  </a:cubicBezTo>
                  <a:cubicBezTo>
                    <a:pt x="467" y="2623"/>
                    <a:pt x="567" y="2623"/>
                    <a:pt x="701" y="2623"/>
                  </a:cubicBezTo>
                  <a:cubicBezTo>
                    <a:pt x="867" y="2623"/>
                    <a:pt x="1034" y="2557"/>
                    <a:pt x="1168" y="2490"/>
                  </a:cubicBezTo>
                  <a:cubicBezTo>
                    <a:pt x="1735" y="2123"/>
                    <a:pt x="2102" y="1489"/>
                    <a:pt x="2135" y="822"/>
                  </a:cubicBezTo>
                  <a:cubicBezTo>
                    <a:pt x="2208" y="358"/>
                    <a:pt x="1816" y="1"/>
                    <a:pt x="1404"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3"/>
            <p:cNvSpPr/>
            <p:nvPr/>
          </p:nvSpPr>
          <p:spPr>
            <a:xfrm>
              <a:off x="5940297" y="2382667"/>
              <a:ext cx="33952" cy="40838"/>
            </a:xfrm>
            <a:custGeom>
              <a:rect b="b" l="l" r="r" t="t"/>
              <a:pathLst>
                <a:path extrusionOk="0" h="2657" w="2209">
                  <a:moveTo>
                    <a:pt x="1422" y="469"/>
                  </a:moveTo>
                  <a:cubicBezTo>
                    <a:pt x="1471" y="469"/>
                    <a:pt x="1519" y="476"/>
                    <a:pt x="1568" y="489"/>
                  </a:cubicBezTo>
                  <a:cubicBezTo>
                    <a:pt x="1668" y="589"/>
                    <a:pt x="1735" y="722"/>
                    <a:pt x="1702" y="856"/>
                  </a:cubicBezTo>
                  <a:cubicBezTo>
                    <a:pt x="1668" y="1389"/>
                    <a:pt x="1402" y="1856"/>
                    <a:pt x="968" y="2157"/>
                  </a:cubicBezTo>
                  <a:cubicBezTo>
                    <a:pt x="895" y="2205"/>
                    <a:pt x="786" y="2236"/>
                    <a:pt x="680" y="2236"/>
                  </a:cubicBezTo>
                  <a:cubicBezTo>
                    <a:pt x="642" y="2236"/>
                    <a:pt x="603" y="2232"/>
                    <a:pt x="568" y="2223"/>
                  </a:cubicBezTo>
                  <a:cubicBezTo>
                    <a:pt x="468" y="2123"/>
                    <a:pt x="434" y="1990"/>
                    <a:pt x="434" y="1856"/>
                  </a:cubicBezTo>
                  <a:cubicBezTo>
                    <a:pt x="468" y="1323"/>
                    <a:pt x="734" y="856"/>
                    <a:pt x="1168" y="555"/>
                  </a:cubicBezTo>
                  <a:cubicBezTo>
                    <a:pt x="1253" y="492"/>
                    <a:pt x="1337" y="469"/>
                    <a:pt x="1422" y="469"/>
                  </a:cubicBezTo>
                  <a:close/>
                  <a:moveTo>
                    <a:pt x="1404" y="1"/>
                  </a:moveTo>
                  <a:cubicBezTo>
                    <a:pt x="1254" y="1"/>
                    <a:pt x="1102" y="48"/>
                    <a:pt x="968" y="155"/>
                  </a:cubicBezTo>
                  <a:cubicBezTo>
                    <a:pt x="401" y="522"/>
                    <a:pt x="34" y="1156"/>
                    <a:pt x="34" y="1823"/>
                  </a:cubicBezTo>
                  <a:cubicBezTo>
                    <a:pt x="1" y="2123"/>
                    <a:pt x="134" y="2390"/>
                    <a:pt x="367" y="2557"/>
                  </a:cubicBezTo>
                  <a:cubicBezTo>
                    <a:pt x="468" y="2624"/>
                    <a:pt x="568" y="2657"/>
                    <a:pt x="701" y="2657"/>
                  </a:cubicBezTo>
                  <a:cubicBezTo>
                    <a:pt x="868" y="2624"/>
                    <a:pt x="1035" y="2590"/>
                    <a:pt x="1168" y="2490"/>
                  </a:cubicBezTo>
                  <a:cubicBezTo>
                    <a:pt x="1735" y="2123"/>
                    <a:pt x="2102" y="1489"/>
                    <a:pt x="2135" y="822"/>
                  </a:cubicBezTo>
                  <a:cubicBezTo>
                    <a:pt x="2209" y="358"/>
                    <a:pt x="1816" y="1"/>
                    <a:pt x="1404"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3"/>
            <p:cNvSpPr/>
            <p:nvPr/>
          </p:nvSpPr>
          <p:spPr>
            <a:xfrm>
              <a:off x="6148453" y="2323108"/>
              <a:ext cx="33937" cy="39901"/>
            </a:xfrm>
            <a:custGeom>
              <a:rect b="b" l="l" r="r" t="t"/>
              <a:pathLst>
                <a:path extrusionOk="0" h="2596" w="2208">
                  <a:moveTo>
                    <a:pt x="1468" y="427"/>
                  </a:moveTo>
                  <a:cubicBezTo>
                    <a:pt x="1502" y="427"/>
                    <a:pt x="1535" y="427"/>
                    <a:pt x="1568" y="461"/>
                  </a:cubicBezTo>
                  <a:cubicBezTo>
                    <a:pt x="1668" y="528"/>
                    <a:pt x="1735" y="661"/>
                    <a:pt x="1735" y="828"/>
                  </a:cubicBezTo>
                  <a:cubicBezTo>
                    <a:pt x="1702" y="1328"/>
                    <a:pt x="1402" y="1795"/>
                    <a:pt x="968" y="2095"/>
                  </a:cubicBezTo>
                  <a:cubicBezTo>
                    <a:pt x="904" y="2159"/>
                    <a:pt x="828" y="2182"/>
                    <a:pt x="746" y="2182"/>
                  </a:cubicBezTo>
                  <a:cubicBezTo>
                    <a:pt x="699" y="2182"/>
                    <a:pt x="650" y="2174"/>
                    <a:pt x="601" y="2162"/>
                  </a:cubicBezTo>
                  <a:cubicBezTo>
                    <a:pt x="468" y="2062"/>
                    <a:pt x="434" y="1929"/>
                    <a:pt x="434" y="1795"/>
                  </a:cubicBezTo>
                  <a:cubicBezTo>
                    <a:pt x="468" y="1261"/>
                    <a:pt x="768" y="794"/>
                    <a:pt x="1201" y="494"/>
                  </a:cubicBezTo>
                  <a:cubicBezTo>
                    <a:pt x="1268" y="461"/>
                    <a:pt x="1368" y="427"/>
                    <a:pt x="1468" y="427"/>
                  </a:cubicBezTo>
                  <a:close/>
                  <a:moveTo>
                    <a:pt x="1433" y="1"/>
                  </a:moveTo>
                  <a:cubicBezTo>
                    <a:pt x="1277" y="1"/>
                    <a:pt x="1115" y="50"/>
                    <a:pt x="968" y="161"/>
                  </a:cubicBezTo>
                  <a:cubicBezTo>
                    <a:pt x="401" y="494"/>
                    <a:pt x="67" y="1128"/>
                    <a:pt x="34" y="1795"/>
                  </a:cubicBezTo>
                  <a:cubicBezTo>
                    <a:pt x="1" y="2095"/>
                    <a:pt x="134" y="2362"/>
                    <a:pt x="367" y="2529"/>
                  </a:cubicBezTo>
                  <a:cubicBezTo>
                    <a:pt x="468" y="2562"/>
                    <a:pt x="601" y="2596"/>
                    <a:pt x="701" y="2596"/>
                  </a:cubicBezTo>
                  <a:cubicBezTo>
                    <a:pt x="868" y="2596"/>
                    <a:pt x="1035" y="2562"/>
                    <a:pt x="1201" y="2496"/>
                  </a:cubicBezTo>
                  <a:cubicBezTo>
                    <a:pt x="1768" y="2095"/>
                    <a:pt x="2102" y="1495"/>
                    <a:pt x="2135" y="828"/>
                  </a:cubicBezTo>
                  <a:cubicBezTo>
                    <a:pt x="2208" y="344"/>
                    <a:pt x="1842" y="1"/>
                    <a:pt x="1433"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3"/>
            <p:cNvSpPr/>
            <p:nvPr/>
          </p:nvSpPr>
          <p:spPr>
            <a:xfrm>
              <a:off x="6252538" y="2232656"/>
              <a:ext cx="33937" cy="40116"/>
            </a:xfrm>
            <a:custGeom>
              <a:rect b="b" l="l" r="r" t="t"/>
              <a:pathLst>
                <a:path extrusionOk="0" h="2610" w="2208">
                  <a:moveTo>
                    <a:pt x="1423" y="455"/>
                  </a:moveTo>
                  <a:cubicBezTo>
                    <a:pt x="1470" y="455"/>
                    <a:pt x="1519" y="463"/>
                    <a:pt x="1568" y="475"/>
                  </a:cubicBezTo>
                  <a:cubicBezTo>
                    <a:pt x="1701" y="575"/>
                    <a:pt x="1735" y="708"/>
                    <a:pt x="1735" y="842"/>
                  </a:cubicBezTo>
                  <a:cubicBezTo>
                    <a:pt x="1701" y="1376"/>
                    <a:pt x="1401" y="1843"/>
                    <a:pt x="967" y="2143"/>
                  </a:cubicBezTo>
                  <a:cubicBezTo>
                    <a:pt x="901" y="2209"/>
                    <a:pt x="824" y="2238"/>
                    <a:pt x="749" y="2238"/>
                  </a:cubicBezTo>
                  <a:cubicBezTo>
                    <a:pt x="560" y="2238"/>
                    <a:pt x="386" y="2057"/>
                    <a:pt x="434" y="1843"/>
                  </a:cubicBezTo>
                  <a:cubicBezTo>
                    <a:pt x="467" y="1309"/>
                    <a:pt x="767" y="842"/>
                    <a:pt x="1201" y="542"/>
                  </a:cubicBezTo>
                  <a:cubicBezTo>
                    <a:pt x="1264" y="478"/>
                    <a:pt x="1341" y="455"/>
                    <a:pt x="1423" y="455"/>
                  </a:cubicBezTo>
                  <a:close/>
                  <a:moveTo>
                    <a:pt x="1437" y="1"/>
                  </a:moveTo>
                  <a:cubicBezTo>
                    <a:pt x="1280" y="1"/>
                    <a:pt x="1116" y="54"/>
                    <a:pt x="967" y="175"/>
                  </a:cubicBezTo>
                  <a:cubicBezTo>
                    <a:pt x="400" y="542"/>
                    <a:pt x="67" y="1142"/>
                    <a:pt x="33" y="1809"/>
                  </a:cubicBezTo>
                  <a:cubicBezTo>
                    <a:pt x="0" y="2109"/>
                    <a:pt x="133" y="2376"/>
                    <a:pt x="400" y="2543"/>
                  </a:cubicBezTo>
                  <a:cubicBezTo>
                    <a:pt x="467" y="2610"/>
                    <a:pt x="600" y="2610"/>
                    <a:pt x="701" y="2610"/>
                  </a:cubicBezTo>
                  <a:cubicBezTo>
                    <a:pt x="867" y="2610"/>
                    <a:pt x="1034" y="2576"/>
                    <a:pt x="1201" y="2476"/>
                  </a:cubicBezTo>
                  <a:cubicBezTo>
                    <a:pt x="1768" y="2109"/>
                    <a:pt x="2102" y="1509"/>
                    <a:pt x="2135" y="842"/>
                  </a:cubicBezTo>
                  <a:cubicBezTo>
                    <a:pt x="2207" y="360"/>
                    <a:pt x="1845" y="1"/>
                    <a:pt x="1437"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3"/>
            <p:cNvSpPr/>
            <p:nvPr/>
          </p:nvSpPr>
          <p:spPr>
            <a:xfrm>
              <a:off x="6460694" y="1962344"/>
              <a:ext cx="33338" cy="40239"/>
            </a:xfrm>
            <a:custGeom>
              <a:rect b="b" l="l" r="r" t="t"/>
              <a:pathLst>
                <a:path extrusionOk="0" h="2618" w="2169">
                  <a:moveTo>
                    <a:pt x="1489" y="436"/>
                  </a:moveTo>
                  <a:cubicBezTo>
                    <a:pt x="1527" y="436"/>
                    <a:pt x="1565" y="440"/>
                    <a:pt x="1601" y="449"/>
                  </a:cubicBezTo>
                  <a:cubicBezTo>
                    <a:pt x="1701" y="549"/>
                    <a:pt x="1735" y="683"/>
                    <a:pt x="1735" y="816"/>
                  </a:cubicBezTo>
                  <a:cubicBezTo>
                    <a:pt x="1701" y="1350"/>
                    <a:pt x="1434" y="1817"/>
                    <a:pt x="1001" y="2117"/>
                  </a:cubicBezTo>
                  <a:cubicBezTo>
                    <a:pt x="903" y="2166"/>
                    <a:pt x="805" y="2197"/>
                    <a:pt x="708" y="2197"/>
                  </a:cubicBezTo>
                  <a:cubicBezTo>
                    <a:pt x="672" y="2197"/>
                    <a:pt x="636" y="2193"/>
                    <a:pt x="600" y="2184"/>
                  </a:cubicBezTo>
                  <a:cubicBezTo>
                    <a:pt x="500" y="2117"/>
                    <a:pt x="467" y="1984"/>
                    <a:pt x="467" y="1817"/>
                  </a:cubicBezTo>
                  <a:cubicBezTo>
                    <a:pt x="500" y="1283"/>
                    <a:pt x="767" y="816"/>
                    <a:pt x="1201" y="516"/>
                  </a:cubicBezTo>
                  <a:cubicBezTo>
                    <a:pt x="1274" y="467"/>
                    <a:pt x="1383" y="436"/>
                    <a:pt x="1489" y="436"/>
                  </a:cubicBezTo>
                  <a:close/>
                  <a:moveTo>
                    <a:pt x="1457" y="0"/>
                  </a:moveTo>
                  <a:cubicBezTo>
                    <a:pt x="1295" y="0"/>
                    <a:pt x="1137" y="52"/>
                    <a:pt x="1001" y="149"/>
                  </a:cubicBezTo>
                  <a:cubicBezTo>
                    <a:pt x="434" y="516"/>
                    <a:pt x="67" y="1117"/>
                    <a:pt x="33" y="1784"/>
                  </a:cubicBezTo>
                  <a:cubicBezTo>
                    <a:pt x="0" y="2084"/>
                    <a:pt x="133" y="2351"/>
                    <a:pt x="400" y="2518"/>
                  </a:cubicBezTo>
                  <a:cubicBezTo>
                    <a:pt x="500" y="2584"/>
                    <a:pt x="600" y="2618"/>
                    <a:pt x="701" y="2618"/>
                  </a:cubicBezTo>
                  <a:cubicBezTo>
                    <a:pt x="901" y="2584"/>
                    <a:pt x="1067" y="2551"/>
                    <a:pt x="1201" y="2451"/>
                  </a:cubicBezTo>
                  <a:cubicBezTo>
                    <a:pt x="1768" y="2084"/>
                    <a:pt x="2102" y="1483"/>
                    <a:pt x="2135" y="816"/>
                  </a:cubicBezTo>
                  <a:cubicBezTo>
                    <a:pt x="2168" y="516"/>
                    <a:pt x="2035" y="249"/>
                    <a:pt x="1801" y="82"/>
                  </a:cubicBezTo>
                  <a:cubicBezTo>
                    <a:pt x="1690" y="27"/>
                    <a:pt x="1573" y="0"/>
                    <a:pt x="1457" y="0"/>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3"/>
            <p:cNvSpPr/>
            <p:nvPr/>
          </p:nvSpPr>
          <p:spPr>
            <a:xfrm>
              <a:off x="6356609" y="2021933"/>
              <a:ext cx="33937" cy="40638"/>
            </a:xfrm>
            <a:custGeom>
              <a:rect b="b" l="l" r="r" t="t"/>
              <a:pathLst>
                <a:path extrusionOk="0" h="2644" w="2208">
                  <a:moveTo>
                    <a:pt x="1441" y="459"/>
                  </a:moveTo>
                  <a:cubicBezTo>
                    <a:pt x="1632" y="459"/>
                    <a:pt x="1805" y="643"/>
                    <a:pt x="1735" y="875"/>
                  </a:cubicBezTo>
                  <a:cubicBezTo>
                    <a:pt x="1702" y="1376"/>
                    <a:pt x="1435" y="1876"/>
                    <a:pt x="1001" y="2143"/>
                  </a:cubicBezTo>
                  <a:cubicBezTo>
                    <a:pt x="930" y="2224"/>
                    <a:pt x="844" y="2259"/>
                    <a:pt x="761" y="2259"/>
                  </a:cubicBezTo>
                  <a:cubicBezTo>
                    <a:pt x="571" y="2259"/>
                    <a:pt x="398" y="2075"/>
                    <a:pt x="468" y="1843"/>
                  </a:cubicBezTo>
                  <a:cubicBezTo>
                    <a:pt x="468" y="1309"/>
                    <a:pt x="768" y="842"/>
                    <a:pt x="1201" y="575"/>
                  </a:cubicBezTo>
                  <a:cubicBezTo>
                    <a:pt x="1272" y="494"/>
                    <a:pt x="1359" y="459"/>
                    <a:pt x="1441" y="459"/>
                  </a:cubicBezTo>
                  <a:close/>
                  <a:moveTo>
                    <a:pt x="1450" y="1"/>
                  </a:moveTo>
                  <a:cubicBezTo>
                    <a:pt x="1298" y="1"/>
                    <a:pt x="1141" y="54"/>
                    <a:pt x="1001" y="175"/>
                  </a:cubicBezTo>
                  <a:cubicBezTo>
                    <a:pt x="401" y="542"/>
                    <a:pt x="67" y="1142"/>
                    <a:pt x="34" y="1843"/>
                  </a:cubicBezTo>
                  <a:cubicBezTo>
                    <a:pt x="1" y="2110"/>
                    <a:pt x="134" y="2410"/>
                    <a:pt x="401" y="2543"/>
                  </a:cubicBezTo>
                  <a:cubicBezTo>
                    <a:pt x="501" y="2610"/>
                    <a:pt x="601" y="2643"/>
                    <a:pt x="701" y="2643"/>
                  </a:cubicBezTo>
                  <a:cubicBezTo>
                    <a:pt x="868" y="2643"/>
                    <a:pt x="1035" y="2577"/>
                    <a:pt x="1201" y="2510"/>
                  </a:cubicBezTo>
                  <a:cubicBezTo>
                    <a:pt x="1768" y="2143"/>
                    <a:pt x="2102" y="1509"/>
                    <a:pt x="2135" y="842"/>
                  </a:cubicBezTo>
                  <a:cubicBezTo>
                    <a:pt x="2208" y="361"/>
                    <a:pt x="1845" y="1"/>
                    <a:pt x="1450"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3"/>
            <p:cNvSpPr/>
            <p:nvPr/>
          </p:nvSpPr>
          <p:spPr>
            <a:xfrm>
              <a:off x="6564765" y="1752051"/>
              <a:ext cx="34091" cy="40838"/>
            </a:xfrm>
            <a:custGeom>
              <a:rect b="b" l="l" r="r" t="t"/>
              <a:pathLst>
                <a:path extrusionOk="0" h="2657" w="2218">
                  <a:moveTo>
                    <a:pt x="1468" y="455"/>
                  </a:moveTo>
                  <a:cubicBezTo>
                    <a:pt x="1502" y="455"/>
                    <a:pt x="1568" y="455"/>
                    <a:pt x="1602" y="488"/>
                  </a:cubicBezTo>
                  <a:cubicBezTo>
                    <a:pt x="1702" y="555"/>
                    <a:pt x="1768" y="688"/>
                    <a:pt x="1735" y="855"/>
                  </a:cubicBezTo>
                  <a:cubicBezTo>
                    <a:pt x="1702" y="1356"/>
                    <a:pt x="1435" y="1856"/>
                    <a:pt x="968" y="2156"/>
                  </a:cubicBezTo>
                  <a:cubicBezTo>
                    <a:pt x="906" y="2197"/>
                    <a:pt x="831" y="2226"/>
                    <a:pt x="752" y="2226"/>
                  </a:cubicBezTo>
                  <a:cubicBezTo>
                    <a:pt x="703" y="2226"/>
                    <a:pt x="652" y="2215"/>
                    <a:pt x="601" y="2189"/>
                  </a:cubicBezTo>
                  <a:cubicBezTo>
                    <a:pt x="501" y="2123"/>
                    <a:pt x="434" y="1989"/>
                    <a:pt x="468" y="1823"/>
                  </a:cubicBezTo>
                  <a:cubicBezTo>
                    <a:pt x="501" y="1322"/>
                    <a:pt x="768" y="822"/>
                    <a:pt x="1201" y="555"/>
                  </a:cubicBezTo>
                  <a:cubicBezTo>
                    <a:pt x="1268" y="488"/>
                    <a:pt x="1368" y="455"/>
                    <a:pt x="1468" y="455"/>
                  </a:cubicBezTo>
                  <a:close/>
                  <a:moveTo>
                    <a:pt x="1430" y="1"/>
                  </a:moveTo>
                  <a:cubicBezTo>
                    <a:pt x="1283" y="1"/>
                    <a:pt x="1134" y="48"/>
                    <a:pt x="1001" y="155"/>
                  </a:cubicBezTo>
                  <a:cubicBezTo>
                    <a:pt x="434" y="522"/>
                    <a:pt x="67" y="1155"/>
                    <a:pt x="34" y="1823"/>
                  </a:cubicBezTo>
                  <a:cubicBezTo>
                    <a:pt x="1" y="2123"/>
                    <a:pt x="167" y="2390"/>
                    <a:pt x="401" y="2556"/>
                  </a:cubicBezTo>
                  <a:cubicBezTo>
                    <a:pt x="501" y="2623"/>
                    <a:pt x="601" y="2656"/>
                    <a:pt x="734" y="2656"/>
                  </a:cubicBezTo>
                  <a:cubicBezTo>
                    <a:pt x="901" y="2656"/>
                    <a:pt x="1068" y="2590"/>
                    <a:pt x="1201" y="2523"/>
                  </a:cubicBezTo>
                  <a:cubicBezTo>
                    <a:pt x="1768" y="2123"/>
                    <a:pt x="2135" y="1522"/>
                    <a:pt x="2169" y="855"/>
                  </a:cubicBezTo>
                  <a:cubicBezTo>
                    <a:pt x="2218" y="365"/>
                    <a:pt x="1835" y="1"/>
                    <a:pt x="1430"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3"/>
            <p:cNvSpPr/>
            <p:nvPr/>
          </p:nvSpPr>
          <p:spPr>
            <a:xfrm>
              <a:off x="6044382" y="2262904"/>
              <a:ext cx="33937" cy="40638"/>
            </a:xfrm>
            <a:custGeom>
              <a:rect b="b" l="l" r="r" t="t"/>
              <a:pathLst>
                <a:path extrusionOk="0" h="2644" w="2208">
                  <a:moveTo>
                    <a:pt x="1468" y="408"/>
                  </a:moveTo>
                  <a:cubicBezTo>
                    <a:pt x="1501" y="408"/>
                    <a:pt x="1534" y="442"/>
                    <a:pt x="1568" y="475"/>
                  </a:cubicBezTo>
                  <a:cubicBezTo>
                    <a:pt x="1668" y="542"/>
                    <a:pt x="1735" y="709"/>
                    <a:pt x="1735" y="842"/>
                  </a:cubicBezTo>
                  <a:cubicBezTo>
                    <a:pt x="1701" y="1342"/>
                    <a:pt x="1401" y="1843"/>
                    <a:pt x="967" y="2110"/>
                  </a:cubicBezTo>
                  <a:cubicBezTo>
                    <a:pt x="903" y="2174"/>
                    <a:pt x="810" y="2211"/>
                    <a:pt x="726" y="2211"/>
                  </a:cubicBezTo>
                  <a:cubicBezTo>
                    <a:pt x="680" y="2211"/>
                    <a:pt x="636" y="2200"/>
                    <a:pt x="600" y="2176"/>
                  </a:cubicBezTo>
                  <a:cubicBezTo>
                    <a:pt x="467" y="2076"/>
                    <a:pt x="434" y="1943"/>
                    <a:pt x="434" y="1809"/>
                  </a:cubicBezTo>
                  <a:cubicBezTo>
                    <a:pt x="467" y="1276"/>
                    <a:pt x="734" y="809"/>
                    <a:pt x="1201" y="542"/>
                  </a:cubicBezTo>
                  <a:cubicBezTo>
                    <a:pt x="1268" y="475"/>
                    <a:pt x="1368" y="442"/>
                    <a:pt x="1468" y="442"/>
                  </a:cubicBezTo>
                  <a:lnTo>
                    <a:pt x="1468" y="408"/>
                  </a:lnTo>
                  <a:close/>
                  <a:moveTo>
                    <a:pt x="1437" y="1"/>
                  </a:moveTo>
                  <a:cubicBezTo>
                    <a:pt x="1280" y="1"/>
                    <a:pt x="1116" y="54"/>
                    <a:pt x="967" y="175"/>
                  </a:cubicBezTo>
                  <a:cubicBezTo>
                    <a:pt x="400" y="542"/>
                    <a:pt x="67" y="1142"/>
                    <a:pt x="33" y="1809"/>
                  </a:cubicBezTo>
                  <a:cubicBezTo>
                    <a:pt x="0" y="2110"/>
                    <a:pt x="133" y="2376"/>
                    <a:pt x="367" y="2543"/>
                  </a:cubicBezTo>
                  <a:cubicBezTo>
                    <a:pt x="467" y="2610"/>
                    <a:pt x="600" y="2643"/>
                    <a:pt x="701" y="2643"/>
                  </a:cubicBezTo>
                  <a:cubicBezTo>
                    <a:pt x="867" y="2643"/>
                    <a:pt x="1034" y="2577"/>
                    <a:pt x="1201" y="2510"/>
                  </a:cubicBezTo>
                  <a:cubicBezTo>
                    <a:pt x="1768" y="2143"/>
                    <a:pt x="2102" y="1509"/>
                    <a:pt x="2135" y="842"/>
                  </a:cubicBezTo>
                  <a:cubicBezTo>
                    <a:pt x="2207" y="361"/>
                    <a:pt x="1845" y="1"/>
                    <a:pt x="1437"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3"/>
            <p:cNvSpPr/>
            <p:nvPr/>
          </p:nvSpPr>
          <p:spPr>
            <a:xfrm>
              <a:off x="5330692" y="1648811"/>
              <a:ext cx="1253055" cy="1247921"/>
            </a:xfrm>
            <a:custGeom>
              <a:rect b="b" l="l" r="r" t="t"/>
              <a:pathLst>
                <a:path extrusionOk="0" h="81192" w="81526">
                  <a:moveTo>
                    <a:pt x="81292" y="0"/>
                  </a:moveTo>
                  <a:cubicBezTo>
                    <a:pt x="75888" y="3136"/>
                    <a:pt x="74754" y="11275"/>
                    <a:pt x="73653" y="19181"/>
                  </a:cubicBezTo>
                  <a:cubicBezTo>
                    <a:pt x="72653" y="26286"/>
                    <a:pt x="71719" y="32990"/>
                    <a:pt x="67749" y="35325"/>
                  </a:cubicBezTo>
                  <a:cubicBezTo>
                    <a:pt x="67038" y="35770"/>
                    <a:pt x="66370" y="35978"/>
                    <a:pt x="65758" y="35978"/>
                  </a:cubicBezTo>
                  <a:cubicBezTo>
                    <a:pt x="65451" y="35978"/>
                    <a:pt x="65159" y="35926"/>
                    <a:pt x="64881" y="35826"/>
                  </a:cubicBezTo>
                  <a:cubicBezTo>
                    <a:pt x="62812" y="35059"/>
                    <a:pt x="61612" y="31523"/>
                    <a:pt x="60444" y="28087"/>
                  </a:cubicBezTo>
                  <a:cubicBezTo>
                    <a:pt x="59210" y="24551"/>
                    <a:pt x="57976" y="20882"/>
                    <a:pt x="55707" y="20048"/>
                  </a:cubicBezTo>
                  <a:cubicBezTo>
                    <a:pt x="55396" y="19937"/>
                    <a:pt x="55066" y="19881"/>
                    <a:pt x="54721" y="19881"/>
                  </a:cubicBezTo>
                  <a:cubicBezTo>
                    <a:pt x="54032" y="19881"/>
                    <a:pt x="53283" y="20103"/>
                    <a:pt x="52505" y="20548"/>
                  </a:cubicBezTo>
                  <a:cubicBezTo>
                    <a:pt x="48202" y="23050"/>
                    <a:pt x="46868" y="32290"/>
                    <a:pt x="45633" y="41230"/>
                  </a:cubicBezTo>
                  <a:cubicBezTo>
                    <a:pt x="44366" y="50069"/>
                    <a:pt x="43098" y="59209"/>
                    <a:pt x="38962" y="61611"/>
                  </a:cubicBezTo>
                  <a:cubicBezTo>
                    <a:pt x="37940" y="62206"/>
                    <a:pt x="37032" y="62500"/>
                    <a:pt x="36214" y="62500"/>
                  </a:cubicBezTo>
                  <a:cubicBezTo>
                    <a:pt x="35565" y="62500"/>
                    <a:pt x="34972" y="62314"/>
                    <a:pt x="34425" y="61944"/>
                  </a:cubicBezTo>
                  <a:cubicBezTo>
                    <a:pt x="33291" y="61177"/>
                    <a:pt x="32457" y="59710"/>
                    <a:pt x="31623" y="58275"/>
                  </a:cubicBezTo>
                  <a:cubicBezTo>
                    <a:pt x="30341" y="56081"/>
                    <a:pt x="29041" y="53831"/>
                    <a:pt x="26658" y="53831"/>
                  </a:cubicBezTo>
                  <a:cubicBezTo>
                    <a:pt x="25817" y="53831"/>
                    <a:pt x="24842" y="54111"/>
                    <a:pt x="23684" y="54773"/>
                  </a:cubicBezTo>
                  <a:cubicBezTo>
                    <a:pt x="18848" y="57575"/>
                    <a:pt x="17814" y="64380"/>
                    <a:pt x="16946" y="70384"/>
                  </a:cubicBezTo>
                  <a:cubicBezTo>
                    <a:pt x="16246" y="74987"/>
                    <a:pt x="15679" y="78957"/>
                    <a:pt x="13544" y="80191"/>
                  </a:cubicBezTo>
                  <a:cubicBezTo>
                    <a:pt x="12821" y="80606"/>
                    <a:pt x="12175" y="80776"/>
                    <a:pt x="11576" y="80776"/>
                  </a:cubicBezTo>
                  <a:cubicBezTo>
                    <a:pt x="10295" y="80776"/>
                    <a:pt x="9221" y="79997"/>
                    <a:pt x="8040" y="79157"/>
                  </a:cubicBezTo>
                  <a:cubicBezTo>
                    <a:pt x="6716" y="78223"/>
                    <a:pt x="5293" y="77205"/>
                    <a:pt x="3431" y="77205"/>
                  </a:cubicBezTo>
                  <a:cubicBezTo>
                    <a:pt x="2432" y="77205"/>
                    <a:pt x="1306" y="77499"/>
                    <a:pt x="1" y="78256"/>
                  </a:cubicBezTo>
                  <a:lnTo>
                    <a:pt x="201" y="78590"/>
                  </a:lnTo>
                  <a:cubicBezTo>
                    <a:pt x="1429" y="77888"/>
                    <a:pt x="2480" y="77613"/>
                    <a:pt x="3414" y="77613"/>
                  </a:cubicBezTo>
                  <a:cubicBezTo>
                    <a:pt x="5145" y="77613"/>
                    <a:pt x="6473" y="78559"/>
                    <a:pt x="7773" y="79490"/>
                  </a:cubicBezTo>
                  <a:cubicBezTo>
                    <a:pt x="9007" y="80358"/>
                    <a:pt x="10175" y="81192"/>
                    <a:pt x="11576" y="81192"/>
                  </a:cubicBezTo>
                  <a:cubicBezTo>
                    <a:pt x="12343" y="81192"/>
                    <a:pt x="13077" y="80958"/>
                    <a:pt x="13744" y="80558"/>
                  </a:cubicBezTo>
                  <a:cubicBezTo>
                    <a:pt x="16046" y="79223"/>
                    <a:pt x="16646" y="75187"/>
                    <a:pt x="17347" y="70484"/>
                  </a:cubicBezTo>
                  <a:cubicBezTo>
                    <a:pt x="18214" y="64546"/>
                    <a:pt x="19215" y="57842"/>
                    <a:pt x="23885" y="55140"/>
                  </a:cubicBezTo>
                  <a:cubicBezTo>
                    <a:pt x="24952" y="54527"/>
                    <a:pt x="25849" y="54266"/>
                    <a:pt x="26623" y="54266"/>
                  </a:cubicBezTo>
                  <a:cubicBezTo>
                    <a:pt x="28799" y="54266"/>
                    <a:pt x="29993" y="56334"/>
                    <a:pt x="31223" y="58475"/>
                  </a:cubicBezTo>
                  <a:cubicBezTo>
                    <a:pt x="32057" y="59943"/>
                    <a:pt x="32958" y="61444"/>
                    <a:pt x="34159" y="62278"/>
                  </a:cubicBezTo>
                  <a:cubicBezTo>
                    <a:pt x="34791" y="62700"/>
                    <a:pt x="35465" y="62911"/>
                    <a:pt x="36198" y="62911"/>
                  </a:cubicBezTo>
                  <a:cubicBezTo>
                    <a:pt x="37087" y="62911"/>
                    <a:pt x="38065" y="62600"/>
                    <a:pt x="39162" y="61978"/>
                  </a:cubicBezTo>
                  <a:cubicBezTo>
                    <a:pt x="43465" y="59476"/>
                    <a:pt x="44766" y="50236"/>
                    <a:pt x="46034" y="41296"/>
                  </a:cubicBezTo>
                  <a:cubicBezTo>
                    <a:pt x="47268" y="32457"/>
                    <a:pt x="48569" y="23283"/>
                    <a:pt x="52705" y="20915"/>
                  </a:cubicBezTo>
                  <a:cubicBezTo>
                    <a:pt x="53412" y="20495"/>
                    <a:pt x="54061" y="20295"/>
                    <a:pt x="54661" y="20295"/>
                  </a:cubicBezTo>
                  <a:cubicBezTo>
                    <a:pt x="54966" y="20295"/>
                    <a:pt x="55259" y="20347"/>
                    <a:pt x="55541" y="20448"/>
                  </a:cubicBezTo>
                  <a:cubicBezTo>
                    <a:pt x="57609" y="21215"/>
                    <a:pt x="58843" y="24785"/>
                    <a:pt x="60010" y="28220"/>
                  </a:cubicBezTo>
                  <a:cubicBezTo>
                    <a:pt x="61211" y="31756"/>
                    <a:pt x="62479" y="35392"/>
                    <a:pt x="64714" y="36226"/>
                  </a:cubicBezTo>
                  <a:cubicBezTo>
                    <a:pt x="65033" y="36336"/>
                    <a:pt x="65363" y="36392"/>
                    <a:pt x="65704" y="36392"/>
                  </a:cubicBezTo>
                  <a:cubicBezTo>
                    <a:pt x="66400" y="36392"/>
                    <a:pt x="67144" y="36162"/>
                    <a:pt x="67949" y="35692"/>
                  </a:cubicBezTo>
                  <a:cubicBezTo>
                    <a:pt x="72086" y="33257"/>
                    <a:pt x="73020" y="26452"/>
                    <a:pt x="74054" y="19247"/>
                  </a:cubicBezTo>
                  <a:cubicBezTo>
                    <a:pt x="75121" y="11442"/>
                    <a:pt x="76255" y="3403"/>
                    <a:pt x="81526" y="367"/>
                  </a:cubicBezTo>
                  <a:lnTo>
                    <a:pt x="81292" y="0"/>
                  </a:ln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3"/>
            <p:cNvSpPr/>
            <p:nvPr/>
          </p:nvSpPr>
          <p:spPr>
            <a:xfrm>
              <a:off x="6126412" y="1937613"/>
              <a:ext cx="40515" cy="52504"/>
            </a:xfrm>
            <a:custGeom>
              <a:rect b="b" l="l" r="r" t="t"/>
              <a:pathLst>
                <a:path extrusionOk="0" h="3416" w="2636">
                  <a:moveTo>
                    <a:pt x="1905" y="1"/>
                  </a:moveTo>
                  <a:cubicBezTo>
                    <a:pt x="1724" y="1"/>
                    <a:pt x="1518" y="62"/>
                    <a:pt x="1301" y="190"/>
                  </a:cubicBezTo>
                  <a:cubicBezTo>
                    <a:pt x="534" y="691"/>
                    <a:pt x="34" y="1525"/>
                    <a:pt x="0" y="2459"/>
                  </a:cubicBezTo>
                  <a:cubicBezTo>
                    <a:pt x="0" y="3069"/>
                    <a:pt x="281" y="3415"/>
                    <a:pt x="704" y="3415"/>
                  </a:cubicBezTo>
                  <a:cubicBezTo>
                    <a:pt x="881" y="3415"/>
                    <a:pt x="1084" y="3354"/>
                    <a:pt x="1301" y="3226"/>
                  </a:cubicBezTo>
                  <a:cubicBezTo>
                    <a:pt x="2102" y="2726"/>
                    <a:pt x="2569" y="1858"/>
                    <a:pt x="2635" y="958"/>
                  </a:cubicBezTo>
                  <a:cubicBezTo>
                    <a:pt x="2635" y="347"/>
                    <a:pt x="2338" y="1"/>
                    <a:pt x="1905" y="1"/>
                  </a:cubicBezTo>
                  <a:close/>
                </a:path>
              </a:pathLst>
            </a:custGeom>
            <a:solidFill>
              <a:srgbClr val="FAFAFA"/>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3"/>
            <p:cNvSpPr/>
            <p:nvPr/>
          </p:nvSpPr>
          <p:spPr>
            <a:xfrm>
              <a:off x="5718293" y="2009437"/>
              <a:ext cx="347208" cy="261797"/>
            </a:xfrm>
            <a:custGeom>
              <a:rect b="b" l="l" r="r" t="t"/>
              <a:pathLst>
                <a:path extrusionOk="0" h="17033" w="22590">
                  <a:moveTo>
                    <a:pt x="22277" y="1"/>
                  </a:moveTo>
                  <a:cubicBezTo>
                    <a:pt x="22247" y="1"/>
                    <a:pt x="22216" y="7"/>
                    <a:pt x="22183" y="21"/>
                  </a:cubicBezTo>
                  <a:lnTo>
                    <a:pt x="15412" y="3923"/>
                  </a:lnTo>
                  <a:cubicBezTo>
                    <a:pt x="15379" y="3957"/>
                    <a:pt x="15345" y="3990"/>
                    <a:pt x="15312" y="4057"/>
                  </a:cubicBezTo>
                  <a:lnTo>
                    <a:pt x="13644" y="8860"/>
                  </a:lnTo>
                  <a:lnTo>
                    <a:pt x="168" y="16632"/>
                  </a:lnTo>
                  <a:cubicBezTo>
                    <a:pt x="1" y="16766"/>
                    <a:pt x="68" y="17033"/>
                    <a:pt x="268" y="17033"/>
                  </a:cubicBezTo>
                  <a:cubicBezTo>
                    <a:pt x="301" y="17033"/>
                    <a:pt x="334" y="17033"/>
                    <a:pt x="368" y="16999"/>
                  </a:cubicBezTo>
                  <a:lnTo>
                    <a:pt x="13944" y="9194"/>
                  </a:lnTo>
                  <a:cubicBezTo>
                    <a:pt x="13978" y="9160"/>
                    <a:pt x="14011" y="9127"/>
                    <a:pt x="14011" y="9060"/>
                  </a:cubicBezTo>
                  <a:lnTo>
                    <a:pt x="15679" y="4257"/>
                  </a:lnTo>
                  <a:lnTo>
                    <a:pt x="22417" y="388"/>
                  </a:lnTo>
                  <a:cubicBezTo>
                    <a:pt x="22589" y="244"/>
                    <a:pt x="22464" y="1"/>
                    <a:pt x="22277"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3"/>
            <p:cNvSpPr/>
            <p:nvPr/>
          </p:nvSpPr>
          <p:spPr>
            <a:xfrm>
              <a:off x="5728560" y="2105869"/>
              <a:ext cx="182012" cy="123083"/>
            </a:xfrm>
            <a:custGeom>
              <a:rect b="b" l="l" r="r" t="t"/>
              <a:pathLst>
                <a:path extrusionOk="0" h="8008" w="11842">
                  <a:moveTo>
                    <a:pt x="11354" y="0"/>
                  </a:moveTo>
                  <a:cubicBezTo>
                    <a:pt x="11231" y="0"/>
                    <a:pt x="11090" y="38"/>
                    <a:pt x="10941" y="118"/>
                  </a:cubicBezTo>
                  <a:lnTo>
                    <a:pt x="901" y="5922"/>
                  </a:lnTo>
                  <a:cubicBezTo>
                    <a:pt x="367" y="6256"/>
                    <a:pt x="33" y="6823"/>
                    <a:pt x="0" y="7423"/>
                  </a:cubicBezTo>
                  <a:cubicBezTo>
                    <a:pt x="0" y="7797"/>
                    <a:pt x="197" y="8008"/>
                    <a:pt x="487" y="8008"/>
                  </a:cubicBezTo>
                  <a:cubicBezTo>
                    <a:pt x="611" y="8008"/>
                    <a:pt x="751" y="7970"/>
                    <a:pt x="901" y="7890"/>
                  </a:cubicBezTo>
                  <a:lnTo>
                    <a:pt x="10941" y="2086"/>
                  </a:lnTo>
                  <a:cubicBezTo>
                    <a:pt x="11475" y="1752"/>
                    <a:pt x="11808" y="1185"/>
                    <a:pt x="11842" y="585"/>
                  </a:cubicBezTo>
                  <a:cubicBezTo>
                    <a:pt x="11842" y="210"/>
                    <a:pt x="11645" y="0"/>
                    <a:pt x="11354"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3"/>
            <p:cNvSpPr/>
            <p:nvPr/>
          </p:nvSpPr>
          <p:spPr>
            <a:xfrm>
              <a:off x="7222554" y="1848759"/>
              <a:ext cx="259953" cy="432220"/>
            </a:xfrm>
            <a:custGeom>
              <a:rect b="b" l="l" r="r" t="t"/>
              <a:pathLst>
                <a:path extrusionOk="0" h="28121" w="16913">
                  <a:moveTo>
                    <a:pt x="1" y="0"/>
                  </a:moveTo>
                  <a:lnTo>
                    <a:pt x="1" y="28121"/>
                  </a:lnTo>
                  <a:lnTo>
                    <a:pt x="16679" y="28121"/>
                  </a:lnTo>
                  <a:cubicBezTo>
                    <a:pt x="16679" y="28121"/>
                    <a:pt x="16679" y="17813"/>
                    <a:pt x="16679" y="11342"/>
                  </a:cubicBezTo>
                  <a:cubicBezTo>
                    <a:pt x="16713" y="4871"/>
                    <a:pt x="16913" y="1602"/>
                    <a:pt x="13344" y="0"/>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3"/>
            <p:cNvSpPr/>
            <p:nvPr/>
          </p:nvSpPr>
          <p:spPr>
            <a:xfrm>
              <a:off x="6758565" y="2008715"/>
              <a:ext cx="492209" cy="357291"/>
            </a:xfrm>
            <a:custGeom>
              <a:rect b="b" l="l" r="r" t="t"/>
              <a:pathLst>
                <a:path extrusionOk="0" h="23246" w="32024">
                  <a:moveTo>
                    <a:pt x="1435" y="1"/>
                  </a:moveTo>
                  <a:cubicBezTo>
                    <a:pt x="1168" y="34"/>
                    <a:pt x="935" y="168"/>
                    <a:pt x="734" y="368"/>
                  </a:cubicBezTo>
                  <a:cubicBezTo>
                    <a:pt x="434" y="668"/>
                    <a:pt x="201" y="1068"/>
                    <a:pt x="101" y="1535"/>
                  </a:cubicBezTo>
                  <a:cubicBezTo>
                    <a:pt x="34" y="1969"/>
                    <a:pt x="1" y="2436"/>
                    <a:pt x="34" y="2870"/>
                  </a:cubicBezTo>
                  <a:cubicBezTo>
                    <a:pt x="67" y="3503"/>
                    <a:pt x="167" y="4104"/>
                    <a:pt x="367" y="4704"/>
                  </a:cubicBezTo>
                  <a:cubicBezTo>
                    <a:pt x="501" y="5105"/>
                    <a:pt x="701" y="5505"/>
                    <a:pt x="968" y="5872"/>
                  </a:cubicBezTo>
                  <a:cubicBezTo>
                    <a:pt x="1568" y="6839"/>
                    <a:pt x="2336" y="7640"/>
                    <a:pt x="3236" y="8340"/>
                  </a:cubicBezTo>
                  <a:cubicBezTo>
                    <a:pt x="3703" y="8774"/>
                    <a:pt x="4671" y="9241"/>
                    <a:pt x="5104" y="9674"/>
                  </a:cubicBezTo>
                  <a:cubicBezTo>
                    <a:pt x="5605" y="10175"/>
                    <a:pt x="6005" y="10809"/>
                    <a:pt x="6305" y="11442"/>
                  </a:cubicBezTo>
                  <a:cubicBezTo>
                    <a:pt x="6572" y="11909"/>
                    <a:pt x="6772" y="12343"/>
                    <a:pt x="7006" y="12810"/>
                  </a:cubicBezTo>
                  <a:cubicBezTo>
                    <a:pt x="8140" y="15045"/>
                    <a:pt x="10708" y="20115"/>
                    <a:pt x="12209" y="22017"/>
                  </a:cubicBezTo>
                  <a:cubicBezTo>
                    <a:pt x="12903" y="22900"/>
                    <a:pt x="13574" y="23246"/>
                    <a:pt x="14364" y="23246"/>
                  </a:cubicBezTo>
                  <a:cubicBezTo>
                    <a:pt x="15246" y="23246"/>
                    <a:pt x="16274" y="22815"/>
                    <a:pt x="17646" y="22217"/>
                  </a:cubicBezTo>
                  <a:cubicBezTo>
                    <a:pt x="20282" y="21116"/>
                    <a:pt x="29989" y="15512"/>
                    <a:pt x="29989" y="15512"/>
                  </a:cubicBezTo>
                  <a:lnTo>
                    <a:pt x="32023" y="6906"/>
                  </a:lnTo>
                  <a:cubicBezTo>
                    <a:pt x="31223" y="6906"/>
                    <a:pt x="29321" y="7073"/>
                    <a:pt x="24418" y="10608"/>
                  </a:cubicBezTo>
                  <a:lnTo>
                    <a:pt x="15545" y="16846"/>
                  </a:lnTo>
                  <a:cubicBezTo>
                    <a:pt x="14844" y="15745"/>
                    <a:pt x="11042" y="10408"/>
                    <a:pt x="10308" y="9207"/>
                  </a:cubicBezTo>
                  <a:cubicBezTo>
                    <a:pt x="9741" y="8173"/>
                    <a:pt x="9341" y="7073"/>
                    <a:pt x="9107" y="5938"/>
                  </a:cubicBezTo>
                  <a:cubicBezTo>
                    <a:pt x="9007" y="5371"/>
                    <a:pt x="8840" y="4804"/>
                    <a:pt x="8673" y="4271"/>
                  </a:cubicBezTo>
                  <a:cubicBezTo>
                    <a:pt x="8573" y="3870"/>
                    <a:pt x="8440" y="3470"/>
                    <a:pt x="8240" y="3070"/>
                  </a:cubicBezTo>
                  <a:cubicBezTo>
                    <a:pt x="8006" y="2669"/>
                    <a:pt x="7773" y="2236"/>
                    <a:pt x="7573" y="1836"/>
                  </a:cubicBezTo>
                  <a:cubicBezTo>
                    <a:pt x="7506" y="1735"/>
                    <a:pt x="7473" y="1669"/>
                    <a:pt x="7406" y="1635"/>
                  </a:cubicBezTo>
                  <a:cubicBezTo>
                    <a:pt x="7340" y="1596"/>
                    <a:pt x="7269" y="1577"/>
                    <a:pt x="7199" y="1577"/>
                  </a:cubicBezTo>
                  <a:cubicBezTo>
                    <a:pt x="7092" y="1577"/>
                    <a:pt x="6986" y="1621"/>
                    <a:pt x="6905" y="1702"/>
                  </a:cubicBezTo>
                  <a:cubicBezTo>
                    <a:pt x="6672" y="1936"/>
                    <a:pt x="6539" y="2236"/>
                    <a:pt x="6539" y="2569"/>
                  </a:cubicBezTo>
                  <a:cubicBezTo>
                    <a:pt x="6572" y="2903"/>
                    <a:pt x="6605" y="3203"/>
                    <a:pt x="6705" y="3537"/>
                  </a:cubicBezTo>
                  <a:cubicBezTo>
                    <a:pt x="6772" y="3837"/>
                    <a:pt x="6805" y="4171"/>
                    <a:pt x="6739" y="4471"/>
                  </a:cubicBezTo>
                  <a:cubicBezTo>
                    <a:pt x="6372" y="4471"/>
                    <a:pt x="6005" y="4304"/>
                    <a:pt x="5738" y="4037"/>
                  </a:cubicBezTo>
                  <a:cubicBezTo>
                    <a:pt x="4804" y="3270"/>
                    <a:pt x="3970" y="2403"/>
                    <a:pt x="3236" y="1469"/>
                  </a:cubicBezTo>
                  <a:cubicBezTo>
                    <a:pt x="2903" y="1068"/>
                    <a:pt x="2569" y="668"/>
                    <a:pt x="2235" y="301"/>
                  </a:cubicBezTo>
                  <a:cubicBezTo>
                    <a:pt x="2002" y="101"/>
                    <a:pt x="1735" y="1"/>
                    <a:pt x="1435" y="1"/>
                  </a:cubicBezTo>
                  <a:close/>
                </a:path>
              </a:pathLst>
            </a:custGeom>
            <a:solidFill>
              <a:srgbClr val="FFA8A7"/>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3"/>
            <p:cNvSpPr/>
            <p:nvPr/>
          </p:nvSpPr>
          <p:spPr>
            <a:xfrm>
              <a:off x="7142584" y="2115367"/>
              <a:ext cx="340953" cy="373660"/>
            </a:xfrm>
            <a:custGeom>
              <a:rect b="b" l="l" r="r" t="t"/>
              <a:pathLst>
                <a:path extrusionOk="0" h="24311" w="22183">
                  <a:moveTo>
                    <a:pt x="7005" y="0"/>
                  </a:moveTo>
                  <a:cubicBezTo>
                    <a:pt x="4470" y="2836"/>
                    <a:pt x="2068" y="6071"/>
                    <a:pt x="1468" y="7606"/>
                  </a:cubicBezTo>
                  <a:cubicBezTo>
                    <a:pt x="834" y="9140"/>
                    <a:pt x="0" y="12109"/>
                    <a:pt x="2669" y="15278"/>
                  </a:cubicBezTo>
                  <a:cubicBezTo>
                    <a:pt x="2735" y="16812"/>
                    <a:pt x="3036" y="22083"/>
                    <a:pt x="3036" y="22083"/>
                  </a:cubicBezTo>
                  <a:cubicBezTo>
                    <a:pt x="5519" y="23802"/>
                    <a:pt x="8734" y="24310"/>
                    <a:pt x="11666" y="24310"/>
                  </a:cubicBezTo>
                  <a:cubicBezTo>
                    <a:pt x="15902" y="24310"/>
                    <a:pt x="19547" y="23250"/>
                    <a:pt x="19547" y="23250"/>
                  </a:cubicBezTo>
                  <a:cubicBezTo>
                    <a:pt x="20048" y="19848"/>
                    <a:pt x="20915" y="15111"/>
                    <a:pt x="22183" y="11775"/>
                  </a:cubicBezTo>
                  <a:cubicBezTo>
                    <a:pt x="22183" y="11775"/>
                    <a:pt x="17379" y="5171"/>
                    <a:pt x="20448" y="501"/>
                  </a:cubicBezTo>
                  <a:lnTo>
                    <a:pt x="14877" y="134"/>
                  </a:lnTo>
                  <a:lnTo>
                    <a:pt x="9674" y="67"/>
                  </a:lnTo>
                  <a:lnTo>
                    <a:pt x="7005"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3"/>
            <p:cNvSpPr/>
            <p:nvPr/>
          </p:nvSpPr>
          <p:spPr>
            <a:xfrm>
              <a:off x="7142584" y="2115367"/>
              <a:ext cx="340953" cy="373660"/>
            </a:xfrm>
            <a:custGeom>
              <a:rect b="b" l="l" r="r" t="t"/>
              <a:pathLst>
                <a:path extrusionOk="0" h="24311" w="22183">
                  <a:moveTo>
                    <a:pt x="7005" y="0"/>
                  </a:moveTo>
                  <a:cubicBezTo>
                    <a:pt x="4470" y="2836"/>
                    <a:pt x="2068" y="6071"/>
                    <a:pt x="1468" y="7606"/>
                  </a:cubicBezTo>
                  <a:cubicBezTo>
                    <a:pt x="834" y="9140"/>
                    <a:pt x="0" y="12109"/>
                    <a:pt x="2669" y="15278"/>
                  </a:cubicBezTo>
                  <a:cubicBezTo>
                    <a:pt x="2735" y="16812"/>
                    <a:pt x="3036" y="22083"/>
                    <a:pt x="3036" y="22083"/>
                  </a:cubicBezTo>
                  <a:cubicBezTo>
                    <a:pt x="5519" y="23802"/>
                    <a:pt x="8734" y="24310"/>
                    <a:pt x="11666" y="24310"/>
                  </a:cubicBezTo>
                  <a:cubicBezTo>
                    <a:pt x="15902" y="24310"/>
                    <a:pt x="19547" y="23250"/>
                    <a:pt x="19547" y="23250"/>
                  </a:cubicBezTo>
                  <a:cubicBezTo>
                    <a:pt x="20048" y="19848"/>
                    <a:pt x="20915" y="15111"/>
                    <a:pt x="22183" y="11775"/>
                  </a:cubicBezTo>
                  <a:cubicBezTo>
                    <a:pt x="22183" y="11775"/>
                    <a:pt x="17379" y="5171"/>
                    <a:pt x="20448" y="501"/>
                  </a:cubicBezTo>
                  <a:lnTo>
                    <a:pt x="14877" y="134"/>
                  </a:lnTo>
                  <a:lnTo>
                    <a:pt x="9674" y="67"/>
                  </a:lnTo>
                  <a:lnTo>
                    <a:pt x="7005" y="0"/>
                  </a:ln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3"/>
            <p:cNvSpPr/>
            <p:nvPr/>
          </p:nvSpPr>
          <p:spPr>
            <a:xfrm>
              <a:off x="7450707" y="3527332"/>
              <a:ext cx="119471" cy="242984"/>
            </a:xfrm>
            <a:custGeom>
              <a:rect b="b" l="l" r="r" t="t"/>
              <a:pathLst>
                <a:path extrusionOk="0" h="15809" w="7773">
                  <a:moveTo>
                    <a:pt x="5238" y="1"/>
                  </a:moveTo>
                  <a:cubicBezTo>
                    <a:pt x="3703" y="134"/>
                    <a:pt x="2069" y="568"/>
                    <a:pt x="534" y="668"/>
                  </a:cubicBezTo>
                  <a:cubicBezTo>
                    <a:pt x="468" y="1836"/>
                    <a:pt x="434" y="2403"/>
                    <a:pt x="434" y="3737"/>
                  </a:cubicBezTo>
                  <a:cubicBezTo>
                    <a:pt x="434" y="5271"/>
                    <a:pt x="701" y="6239"/>
                    <a:pt x="601" y="8173"/>
                  </a:cubicBezTo>
                  <a:cubicBezTo>
                    <a:pt x="501" y="10108"/>
                    <a:pt x="1" y="12843"/>
                    <a:pt x="968" y="14745"/>
                  </a:cubicBezTo>
                  <a:cubicBezTo>
                    <a:pt x="1357" y="15478"/>
                    <a:pt x="2169" y="15809"/>
                    <a:pt x="3067" y="15809"/>
                  </a:cubicBezTo>
                  <a:cubicBezTo>
                    <a:pt x="4170" y="15809"/>
                    <a:pt x="5403" y="15309"/>
                    <a:pt x="6138" y="14445"/>
                  </a:cubicBezTo>
                  <a:cubicBezTo>
                    <a:pt x="7773" y="12543"/>
                    <a:pt x="7239" y="10909"/>
                    <a:pt x="6839" y="8674"/>
                  </a:cubicBezTo>
                  <a:cubicBezTo>
                    <a:pt x="6372" y="6272"/>
                    <a:pt x="6238" y="5171"/>
                    <a:pt x="6005" y="3770"/>
                  </a:cubicBezTo>
                  <a:cubicBezTo>
                    <a:pt x="5805" y="2503"/>
                    <a:pt x="5571" y="1235"/>
                    <a:pt x="5238" y="1"/>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3"/>
            <p:cNvSpPr/>
            <p:nvPr/>
          </p:nvSpPr>
          <p:spPr>
            <a:xfrm>
              <a:off x="7077462" y="2489120"/>
              <a:ext cx="468631" cy="1210295"/>
            </a:xfrm>
            <a:custGeom>
              <a:rect b="b" l="l" r="r" t="t"/>
              <a:pathLst>
                <a:path extrusionOk="0" h="78744" w="30490">
                  <a:moveTo>
                    <a:pt x="7306" y="1"/>
                  </a:moveTo>
                  <a:lnTo>
                    <a:pt x="7373" y="1068"/>
                  </a:lnTo>
                  <a:lnTo>
                    <a:pt x="7539" y="1468"/>
                  </a:lnTo>
                  <a:cubicBezTo>
                    <a:pt x="7539" y="1468"/>
                    <a:pt x="5004" y="28354"/>
                    <a:pt x="5405" y="38361"/>
                  </a:cubicBezTo>
                  <a:cubicBezTo>
                    <a:pt x="5638" y="43699"/>
                    <a:pt x="5838" y="51504"/>
                    <a:pt x="6038" y="55574"/>
                  </a:cubicBezTo>
                  <a:cubicBezTo>
                    <a:pt x="6138" y="58609"/>
                    <a:pt x="6205" y="62679"/>
                    <a:pt x="6138" y="64347"/>
                  </a:cubicBezTo>
                  <a:cubicBezTo>
                    <a:pt x="6038" y="65781"/>
                    <a:pt x="5738" y="67215"/>
                    <a:pt x="5171" y="68583"/>
                  </a:cubicBezTo>
                  <a:cubicBezTo>
                    <a:pt x="4671" y="70051"/>
                    <a:pt x="4037" y="71485"/>
                    <a:pt x="3303" y="72853"/>
                  </a:cubicBezTo>
                  <a:cubicBezTo>
                    <a:pt x="3103" y="73220"/>
                    <a:pt x="2903" y="73587"/>
                    <a:pt x="2603" y="73887"/>
                  </a:cubicBezTo>
                  <a:cubicBezTo>
                    <a:pt x="2236" y="74287"/>
                    <a:pt x="1802" y="74654"/>
                    <a:pt x="1368" y="75021"/>
                  </a:cubicBezTo>
                  <a:cubicBezTo>
                    <a:pt x="468" y="75755"/>
                    <a:pt x="1" y="76122"/>
                    <a:pt x="67" y="76822"/>
                  </a:cubicBezTo>
                  <a:cubicBezTo>
                    <a:pt x="134" y="77489"/>
                    <a:pt x="668" y="77790"/>
                    <a:pt x="1268" y="77956"/>
                  </a:cubicBezTo>
                  <a:cubicBezTo>
                    <a:pt x="1950" y="78163"/>
                    <a:pt x="2662" y="78241"/>
                    <a:pt x="3383" y="78241"/>
                  </a:cubicBezTo>
                  <a:cubicBezTo>
                    <a:pt x="4178" y="78241"/>
                    <a:pt x="4984" y="78146"/>
                    <a:pt x="5771" y="78023"/>
                  </a:cubicBezTo>
                  <a:cubicBezTo>
                    <a:pt x="7239" y="77790"/>
                    <a:pt x="8840" y="77156"/>
                    <a:pt x="9474" y="75855"/>
                  </a:cubicBezTo>
                  <a:cubicBezTo>
                    <a:pt x="9641" y="75455"/>
                    <a:pt x="9741" y="75054"/>
                    <a:pt x="9808" y="74621"/>
                  </a:cubicBezTo>
                  <a:cubicBezTo>
                    <a:pt x="10041" y="73253"/>
                    <a:pt x="10441" y="71919"/>
                    <a:pt x="11009" y="70618"/>
                  </a:cubicBezTo>
                  <a:cubicBezTo>
                    <a:pt x="11209" y="70084"/>
                    <a:pt x="11509" y="69550"/>
                    <a:pt x="11842" y="69083"/>
                  </a:cubicBezTo>
                  <a:cubicBezTo>
                    <a:pt x="12209" y="68550"/>
                    <a:pt x="12676" y="67983"/>
                    <a:pt x="12776" y="67315"/>
                  </a:cubicBezTo>
                  <a:cubicBezTo>
                    <a:pt x="12843" y="66782"/>
                    <a:pt x="12410" y="66015"/>
                    <a:pt x="11842" y="65181"/>
                  </a:cubicBezTo>
                  <a:cubicBezTo>
                    <a:pt x="11375" y="64447"/>
                    <a:pt x="11509" y="63946"/>
                    <a:pt x="11709" y="61678"/>
                  </a:cubicBezTo>
                  <a:cubicBezTo>
                    <a:pt x="11909" y="59643"/>
                    <a:pt x="12209" y="57642"/>
                    <a:pt x="12643" y="55640"/>
                  </a:cubicBezTo>
                  <a:cubicBezTo>
                    <a:pt x="12910" y="53139"/>
                    <a:pt x="13844" y="49503"/>
                    <a:pt x="14044" y="46134"/>
                  </a:cubicBezTo>
                  <a:cubicBezTo>
                    <a:pt x="14278" y="43165"/>
                    <a:pt x="14678" y="41063"/>
                    <a:pt x="13944" y="37828"/>
                  </a:cubicBezTo>
                  <a:cubicBezTo>
                    <a:pt x="14211" y="34392"/>
                    <a:pt x="15679" y="26620"/>
                    <a:pt x="16212" y="23851"/>
                  </a:cubicBezTo>
                  <a:cubicBezTo>
                    <a:pt x="17180" y="28755"/>
                    <a:pt x="17880" y="34659"/>
                    <a:pt x="18447" y="38662"/>
                  </a:cubicBezTo>
                  <a:cubicBezTo>
                    <a:pt x="19248" y="44532"/>
                    <a:pt x="22884" y="56875"/>
                    <a:pt x="23484" y="60044"/>
                  </a:cubicBezTo>
                  <a:cubicBezTo>
                    <a:pt x="24085" y="63213"/>
                    <a:pt x="24451" y="65347"/>
                    <a:pt x="24752" y="67916"/>
                  </a:cubicBezTo>
                  <a:cubicBezTo>
                    <a:pt x="25019" y="70151"/>
                    <a:pt x="25285" y="74687"/>
                    <a:pt x="25586" y="76722"/>
                  </a:cubicBezTo>
                  <a:cubicBezTo>
                    <a:pt x="25816" y="78134"/>
                    <a:pt x="26600" y="78743"/>
                    <a:pt x="27458" y="78743"/>
                  </a:cubicBezTo>
                  <a:cubicBezTo>
                    <a:pt x="28585" y="78743"/>
                    <a:pt x="29838" y="77689"/>
                    <a:pt x="30122" y="76022"/>
                  </a:cubicBezTo>
                  <a:cubicBezTo>
                    <a:pt x="30489" y="74087"/>
                    <a:pt x="29588" y="70017"/>
                    <a:pt x="29522" y="67516"/>
                  </a:cubicBezTo>
                  <a:cubicBezTo>
                    <a:pt x="29455" y="65681"/>
                    <a:pt x="29455" y="63279"/>
                    <a:pt x="29555" y="60077"/>
                  </a:cubicBezTo>
                  <a:cubicBezTo>
                    <a:pt x="29722" y="56308"/>
                    <a:pt x="29689" y="53405"/>
                    <a:pt x="29622" y="49469"/>
                  </a:cubicBezTo>
                  <a:cubicBezTo>
                    <a:pt x="29555" y="46467"/>
                    <a:pt x="28821" y="43799"/>
                    <a:pt x="27620" y="38061"/>
                  </a:cubicBezTo>
                  <a:cubicBezTo>
                    <a:pt x="28254" y="24251"/>
                    <a:pt x="29121" y="11342"/>
                    <a:pt x="27620" y="6972"/>
                  </a:cubicBezTo>
                  <a:cubicBezTo>
                    <a:pt x="26353" y="3236"/>
                    <a:pt x="24485" y="2436"/>
                    <a:pt x="23751" y="434"/>
                  </a:cubicBezTo>
                  <a:cubicBezTo>
                    <a:pt x="20549" y="1168"/>
                    <a:pt x="17280" y="1568"/>
                    <a:pt x="14011" y="1702"/>
                  </a:cubicBezTo>
                  <a:cubicBezTo>
                    <a:pt x="13816" y="1706"/>
                    <a:pt x="13628" y="1709"/>
                    <a:pt x="13444" y="1709"/>
                  </a:cubicBezTo>
                  <a:cubicBezTo>
                    <a:pt x="8393" y="1709"/>
                    <a:pt x="7306" y="1"/>
                    <a:pt x="7306" y="1"/>
                  </a:cubicBezTo>
                  <a:close/>
                </a:path>
              </a:pathLst>
            </a:custGeom>
            <a:solidFill>
              <a:srgbClr val="FFA8A7"/>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3"/>
            <p:cNvSpPr/>
            <p:nvPr/>
          </p:nvSpPr>
          <p:spPr>
            <a:xfrm>
              <a:off x="7241521" y="3569892"/>
              <a:ext cx="12327" cy="90253"/>
            </a:xfrm>
            <a:custGeom>
              <a:rect b="b" l="l" r="r" t="t"/>
              <a:pathLst>
                <a:path extrusionOk="0" h="5872" w="802">
                  <a:moveTo>
                    <a:pt x="768" y="1"/>
                  </a:moveTo>
                  <a:lnTo>
                    <a:pt x="1" y="1935"/>
                  </a:lnTo>
                  <a:cubicBezTo>
                    <a:pt x="401" y="2703"/>
                    <a:pt x="301" y="4170"/>
                    <a:pt x="301" y="5771"/>
                  </a:cubicBezTo>
                  <a:lnTo>
                    <a:pt x="802" y="5871"/>
                  </a:lnTo>
                  <a:lnTo>
                    <a:pt x="768" y="1"/>
                  </a:ln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3"/>
            <p:cNvSpPr/>
            <p:nvPr/>
          </p:nvSpPr>
          <p:spPr>
            <a:xfrm>
              <a:off x="7253325" y="3547851"/>
              <a:ext cx="22563" cy="112293"/>
            </a:xfrm>
            <a:custGeom>
              <a:rect b="b" l="l" r="r" t="t"/>
              <a:pathLst>
                <a:path extrusionOk="0" h="7306" w="1468">
                  <a:moveTo>
                    <a:pt x="1468" y="0"/>
                  </a:moveTo>
                  <a:lnTo>
                    <a:pt x="0" y="1435"/>
                  </a:lnTo>
                  <a:lnTo>
                    <a:pt x="34" y="7305"/>
                  </a:lnTo>
                  <a:lnTo>
                    <a:pt x="567" y="7172"/>
                  </a:lnTo>
                  <a:cubicBezTo>
                    <a:pt x="501" y="6238"/>
                    <a:pt x="501" y="5304"/>
                    <a:pt x="567" y="4403"/>
                  </a:cubicBezTo>
                  <a:cubicBezTo>
                    <a:pt x="667" y="2235"/>
                    <a:pt x="1334" y="1101"/>
                    <a:pt x="1468" y="0"/>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3"/>
            <p:cNvSpPr/>
            <p:nvPr/>
          </p:nvSpPr>
          <p:spPr>
            <a:xfrm>
              <a:off x="7081058" y="3531436"/>
              <a:ext cx="197397" cy="173589"/>
            </a:xfrm>
            <a:custGeom>
              <a:rect b="b" l="l" r="r" t="t"/>
              <a:pathLst>
                <a:path extrusionOk="0" h="11294" w="12843">
                  <a:moveTo>
                    <a:pt x="12776" y="1"/>
                  </a:moveTo>
                  <a:cubicBezTo>
                    <a:pt x="12776" y="1"/>
                    <a:pt x="10808" y="335"/>
                    <a:pt x="9707" y="2903"/>
                  </a:cubicBezTo>
                  <a:cubicBezTo>
                    <a:pt x="8606" y="5471"/>
                    <a:pt x="7305" y="7973"/>
                    <a:pt x="4937" y="8640"/>
                  </a:cubicBezTo>
                  <a:cubicBezTo>
                    <a:pt x="3303" y="9107"/>
                    <a:pt x="1668" y="9441"/>
                    <a:pt x="0" y="9674"/>
                  </a:cubicBezTo>
                  <a:cubicBezTo>
                    <a:pt x="0" y="9674"/>
                    <a:pt x="0" y="10342"/>
                    <a:pt x="300" y="10542"/>
                  </a:cubicBezTo>
                  <a:cubicBezTo>
                    <a:pt x="543" y="10724"/>
                    <a:pt x="1063" y="11293"/>
                    <a:pt x="3368" y="11293"/>
                  </a:cubicBezTo>
                  <a:cubicBezTo>
                    <a:pt x="3595" y="11293"/>
                    <a:pt x="3840" y="11288"/>
                    <a:pt x="4103" y="11276"/>
                  </a:cubicBezTo>
                  <a:cubicBezTo>
                    <a:pt x="7005" y="11142"/>
                    <a:pt x="8039" y="10475"/>
                    <a:pt x="9073" y="9608"/>
                  </a:cubicBezTo>
                  <a:cubicBezTo>
                    <a:pt x="10074" y="8740"/>
                    <a:pt x="10374" y="6439"/>
                    <a:pt x="10541" y="5338"/>
                  </a:cubicBezTo>
                  <a:cubicBezTo>
                    <a:pt x="10875" y="3236"/>
                    <a:pt x="11809" y="2136"/>
                    <a:pt x="12676" y="1102"/>
                  </a:cubicBezTo>
                  <a:cubicBezTo>
                    <a:pt x="12809" y="735"/>
                    <a:pt x="12843" y="368"/>
                    <a:pt x="12776"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3"/>
            <p:cNvSpPr/>
            <p:nvPr/>
          </p:nvSpPr>
          <p:spPr>
            <a:xfrm>
              <a:off x="7073358" y="3482729"/>
              <a:ext cx="206634" cy="211307"/>
            </a:xfrm>
            <a:custGeom>
              <a:rect b="b" l="l" r="r" t="t"/>
              <a:pathLst>
                <a:path extrusionOk="0" h="13748" w="13444">
                  <a:moveTo>
                    <a:pt x="11876" y="1"/>
                  </a:moveTo>
                  <a:cubicBezTo>
                    <a:pt x="11409" y="401"/>
                    <a:pt x="11075" y="902"/>
                    <a:pt x="10909" y="1502"/>
                  </a:cubicBezTo>
                  <a:cubicBezTo>
                    <a:pt x="10708" y="2069"/>
                    <a:pt x="10208" y="4838"/>
                    <a:pt x="9474" y="7006"/>
                  </a:cubicBezTo>
                  <a:cubicBezTo>
                    <a:pt x="8907" y="8674"/>
                    <a:pt x="8007" y="9508"/>
                    <a:pt x="6772" y="9941"/>
                  </a:cubicBezTo>
                  <a:cubicBezTo>
                    <a:pt x="6211" y="10129"/>
                    <a:pt x="5649" y="10234"/>
                    <a:pt x="5076" y="10234"/>
                  </a:cubicBezTo>
                  <a:cubicBezTo>
                    <a:pt x="4832" y="10234"/>
                    <a:pt x="4586" y="10215"/>
                    <a:pt x="4337" y="10175"/>
                  </a:cubicBezTo>
                  <a:cubicBezTo>
                    <a:pt x="2836" y="9975"/>
                    <a:pt x="3203" y="8907"/>
                    <a:pt x="3203" y="8907"/>
                  </a:cubicBezTo>
                  <a:lnTo>
                    <a:pt x="3203" y="8907"/>
                  </a:lnTo>
                  <a:cubicBezTo>
                    <a:pt x="2836" y="9374"/>
                    <a:pt x="1368" y="10508"/>
                    <a:pt x="501" y="11309"/>
                  </a:cubicBezTo>
                  <a:cubicBezTo>
                    <a:pt x="1" y="11776"/>
                    <a:pt x="234" y="12510"/>
                    <a:pt x="601" y="12977"/>
                  </a:cubicBezTo>
                  <a:cubicBezTo>
                    <a:pt x="912" y="13262"/>
                    <a:pt x="1565" y="13748"/>
                    <a:pt x="3559" y="13748"/>
                  </a:cubicBezTo>
                  <a:cubicBezTo>
                    <a:pt x="4133" y="13748"/>
                    <a:pt x="4818" y="13708"/>
                    <a:pt x="5638" y="13611"/>
                  </a:cubicBezTo>
                  <a:cubicBezTo>
                    <a:pt x="8874" y="13177"/>
                    <a:pt x="9641" y="11776"/>
                    <a:pt x="9941" y="11109"/>
                  </a:cubicBezTo>
                  <a:cubicBezTo>
                    <a:pt x="10275" y="10175"/>
                    <a:pt x="10542" y="9207"/>
                    <a:pt x="10675" y="8207"/>
                  </a:cubicBezTo>
                  <a:cubicBezTo>
                    <a:pt x="10875" y="7106"/>
                    <a:pt x="11276" y="6072"/>
                    <a:pt x="11843" y="5105"/>
                  </a:cubicBezTo>
                  <a:cubicBezTo>
                    <a:pt x="11909" y="5004"/>
                    <a:pt x="12009" y="4904"/>
                    <a:pt x="12076" y="4804"/>
                  </a:cubicBezTo>
                  <a:cubicBezTo>
                    <a:pt x="12276" y="4504"/>
                    <a:pt x="12543" y="4137"/>
                    <a:pt x="12843" y="3804"/>
                  </a:cubicBezTo>
                  <a:cubicBezTo>
                    <a:pt x="13077" y="3570"/>
                    <a:pt x="13277" y="3437"/>
                    <a:pt x="13310" y="3203"/>
                  </a:cubicBezTo>
                  <a:cubicBezTo>
                    <a:pt x="13444" y="2636"/>
                    <a:pt x="13344" y="2036"/>
                    <a:pt x="13043" y="1535"/>
                  </a:cubicBezTo>
                  <a:cubicBezTo>
                    <a:pt x="12643" y="835"/>
                    <a:pt x="12276" y="635"/>
                    <a:pt x="11876" y="1"/>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3"/>
            <p:cNvSpPr/>
            <p:nvPr/>
          </p:nvSpPr>
          <p:spPr>
            <a:xfrm>
              <a:off x="7150269" y="2487075"/>
              <a:ext cx="386586" cy="917420"/>
            </a:xfrm>
            <a:custGeom>
              <a:rect b="b" l="l" r="r" t="t"/>
              <a:pathLst>
                <a:path extrusionOk="0" h="59689" w="25152">
                  <a:moveTo>
                    <a:pt x="20015" y="0"/>
                  </a:moveTo>
                  <a:cubicBezTo>
                    <a:pt x="20015" y="0"/>
                    <a:pt x="14177" y="1735"/>
                    <a:pt x="9307" y="1835"/>
                  </a:cubicBezTo>
                  <a:cubicBezTo>
                    <a:pt x="9070" y="1842"/>
                    <a:pt x="8842" y="1845"/>
                    <a:pt x="8621" y="1845"/>
                  </a:cubicBezTo>
                  <a:cubicBezTo>
                    <a:pt x="3672" y="1845"/>
                    <a:pt x="2602" y="134"/>
                    <a:pt x="2602" y="134"/>
                  </a:cubicBezTo>
                  <a:lnTo>
                    <a:pt x="2435" y="1068"/>
                  </a:lnTo>
                  <a:lnTo>
                    <a:pt x="2402" y="1968"/>
                  </a:lnTo>
                  <a:cubicBezTo>
                    <a:pt x="2402" y="1968"/>
                    <a:pt x="0" y="28721"/>
                    <a:pt x="534" y="37827"/>
                  </a:cubicBezTo>
                  <a:cubicBezTo>
                    <a:pt x="834" y="43131"/>
                    <a:pt x="901" y="52271"/>
                    <a:pt x="1101" y="56974"/>
                  </a:cubicBezTo>
                  <a:cubicBezTo>
                    <a:pt x="2032" y="57616"/>
                    <a:pt x="3694" y="58052"/>
                    <a:pt x="5252" y="58052"/>
                  </a:cubicBezTo>
                  <a:cubicBezTo>
                    <a:pt x="6207" y="58052"/>
                    <a:pt x="7122" y="57888"/>
                    <a:pt x="7806" y="57508"/>
                  </a:cubicBezTo>
                  <a:cubicBezTo>
                    <a:pt x="8306" y="54206"/>
                    <a:pt x="9207" y="50236"/>
                    <a:pt x="9707" y="46700"/>
                  </a:cubicBezTo>
                  <a:cubicBezTo>
                    <a:pt x="10108" y="43731"/>
                    <a:pt x="10241" y="41196"/>
                    <a:pt x="9474" y="37961"/>
                  </a:cubicBezTo>
                  <a:cubicBezTo>
                    <a:pt x="9907" y="34658"/>
                    <a:pt x="11175" y="27954"/>
                    <a:pt x="11709" y="25151"/>
                  </a:cubicBezTo>
                  <a:cubicBezTo>
                    <a:pt x="12409" y="30389"/>
                    <a:pt x="13176" y="34792"/>
                    <a:pt x="13710" y="38795"/>
                  </a:cubicBezTo>
                  <a:cubicBezTo>
                    <a:pt x="14544" y="44699"/>
                    <a:pt x="17580" y="55873"/>
                    <a:pt x="18313" y="59042"/>
                  </a:cubicBezTo>
                  <a:cubicBezTo>
                    <a:pt x="18893" y="59423"/>
                    <a:pt x="20112" y="59689"/>
                    <a:pt x="21410" y="59689"/>
                  </a:cubicBezTo>
                  <a:cubicBezTo>
                    <a:pt x="22729" y="59689"/>
                    <a:pt x="24128" y="59415"/>
                    <a:pt x="25018" y="58709"/>
                  </a:cubicBezTo>
                  <a:cubicBezTo>
                    <a:pt x="25152" y="54973"/>
                    <a:pt x="25152" y="53672"/>
                    <a:pt x="25085" y="49702"/>
                  </a:cubicBezTo>
                  <a:cubicBezTo>
                    <a:pt x="25018" y="46700"/>
                    <a:pt x="24918" y="43898"/>
                    <a:pt x="23250" y="38261"/>
                  </a:cubicBezTo>
                  <a:cubicBezTo>
                    <a:pt x="23917" y="24451"/>
                    <a:pt x="24218" y="11475"/>
                    <a:pt x="23084" y="7039"/>
                  </a:cubicBezTo>
                  <a:cubicBezTo>
                    <a:pt x="22183" y="3603"/>
                    <a:pt x="21549" y="2469"/>
                    <a:pt x="20015" y="0"/>
                  </a:cubicBez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3"/>
            <p:cNvSpPr/>
            <p:nvPr/>
          </p:nvSpPr>
          <p:spPr>
            <a:xfrm>
              <a:off x="7220510" y="2668057"/>
              <a:ext cx="110249" cy="380438"/>
            </a:xfrm>
            <a:custGeom>
              <a:rect b="b" l="l" r="r" t="t"/>
              <a:pathLst>
                <a:path extrusionOk="0" h="24752" w="7173">
                  <a:moveTo>
                    <a:pt x="0" y="0"/>
                  </a:moveTo>
                  <a:lnTo>
                    <a:pt x="0" y="0"/>
                  </a:lnTo>
                  <a:cubicBezTo>
                    <a:pt x="0" y="1"/>
                    <a:pt x="1068" y="2202"/>
                    <a:pt x="4403" y="3770"/>
                  </a:cubicBezTo>
                  <a:lnTo>
                    <a:pt x="6271" y="13643"/>
                  </a:lnTo>
                  <a:lnTo>
                    <a:pt x="5104" y="24751"/>
                  </a:lnTo>
                  <a:lnTo>
                    <a:pt x="7172" y="13410"/>
                  </a:lnTo>
                  <a:lnTo>
                    <a:pt x="5638" y="3069"/>
                  </a:lnTo>
                  <a:cubicBezTo>
                    <a:pt x="5638" y="3069"/>
                    <a:pt x="2035" y="1768"/>
                    <a:pt x="0" y="0"/>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3"/>
            <p:cNvSpPr/>
            <p:nvPr/>
          </p:nvSpPr>
          <p:spPr>
            <a:xfrm>
              <a:off x="7187188" y="2458364"/>
              <a:ext cx="284038" cy="93357"/>
            </a:xfrm>
            <a:custGeom>
              <a:rect b="b" l="l" r="r" t="t"/>
              <a:pathLst>
                <a:path extrusionOk="0" h="6074" w="18480">
                  <a:moveTo>
                    <a:pt x="16845" y="0"/>
                  </a:moveTo>
                  <a:cubicBezTo>
                    <a:pt x="13877" y="1234"/>
                    <a:pt x="10674" y="1902"/>
                    <a:pt x="7472" y="1968"/>
                  </a:cubicBezTo>
                  <a:cubicBezTo>
                    <a:pt x="7322" y="1971"/>
                    <a:pt x="7175" y="1972"/>
                    <a:pt x="7031" y="1972"/>
                  </a:cubicBezTo>
                  <a:cubicBezTo>
                    <a:pt x="1928" y="1972"/>
                    <a:pt x="67" y="301"/>
                    <a:pt x="67" y="300"/>
                  </a:cubicBezTo>
                  <a:lnTo>
                    <a:pt x="67" y="300"/>
                  </a:lnTo>
                  <a:cubicBezTo>
                    <a:pt x="100" y="1568"/>
                    <a:pt x="0" y="3836"/>
                    <a:pt x="0" y="3836"/>
                  </a:cubicBezTo>
                  <a:cubicBezTo>
                    <a:pt x="0" y="3836"/>
                    <a:pt x="2703" y="6074"/>
                    <a:pt x="7538" y="6074"/>
                  </a:cubicBezTo>
                  <a:cubicBezTo>
                    <a:pt x="7883" y="6074"/>
                    <a:pt x="8239" y="6062"/>
                    <a:pt x="8606" y="6038"/>
                  </a:cubicBezTo>
                  <a:cubicBezTo>
                    <a:pt x="12009" y="5771"/>
                    <a:pt x="15378" y="4904"/>
                    <a:pt x="18480" y="3436"/>
                  </a:cubicBezTo>
                  <a:cubicBezTo>
                    <a:pt x="16912" y="801"/>
                    <a:pt x="16845" y="0"/>
                    <a:pt x="16845" y="0"/>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3"/>
            <p:cNvSpPr/>
            <p:nvPr/>
          </p:nvSpPr>
          <p:spPr>
            <a:xfrm>
              <a:off x="7194873" y="2114845"/>
              <a:ext cx="90253" cy="200486"/>
            </a:xfrm>
            <a:custGeom>
              <a:rect b="b" l="l" r="r" t="t"/>
              <a:pathLst>
                <a:path extrusionOk="0" h="13044" w="5872">
                  <a:moveTo>
                    <a:pt x="5271" y="1"/>
                  </a:moveTo>
                  <a:lnTo>
                    <a:pt x="4270" y="34"/>
                  </a:lnTo>
                  <a:cubicBezTo>
                    <a:pt x="2669" y="1535"/>
                    <a:pt x="1502" y="3437"/>
                    <a:pt x="934" y="5571"/>
                  </a:cubicBezTo>
                  <a:cubicBezTo>
                    <a:pt x="267" y="8273"/>
                    <a:pt x="1301" y="8840"/>
                    <a:pt x="1301" y="8840"/>
                  </a:cubicBezTo>
                  <a:cubicBezTo>
                    <a:pt x="1301" y="8840"/>
                    <a:pt x="0" y="12310"/>
                    <a:pt x="1401" y="13043"/>
                  </a:cubicBezTo>
                  <a:cubicBezTo>
                    <a:pt x="2335" y="10975"/>
                    <a:pt x="5871" y="801"/>
                    <a:pt x="5871" y="801"/>
                  </a:cubicBezTo>
                  <a:lnTo>
                    <a:pt x="5271" y="1"/>
                  </a:ln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3"/>
            <p:cNvSpPr/>
            <p:nvPr/>
          </p:nvSpPr>
          <p:spPr>
            <a:xfrm>
              <a:off x="7216406" y="2115367"/>
              <a:ext cx="198427" cy="200471"/>
            </a:xfrm>
            <a:custGeom>
              <a:rect b="b" l="l" r="r" t="t"/>
              <a:pathLst>
                <a:path extrusionOk="0" h="13043" w="12910">
                  <a:moveTo>
                    <a:pt x="10308" y="0"/>
                  </a:moveTo>
                  <a:cubicBezTo>
                    <a:pt x="10308" y="0"/>
                    <a:pt x="2502" y="6405"/>
                    <a:pt x="1035" y="9740"/>
                  </a:cubicBezTo>
                  <a:cubicBezTo>
                    <a:pt x="568" y="10775"/>
                    <a:pt x="234" y="11909"/>
                    <a:pt x="0" y="13043"/>
                  </a:cubicBezTo>
                  <a:cubicBezTo>
                    <a:pt x="0" y="13043"/>
                    <a:pt x="2202" y="12743"/>
                    <a:pt x="3136" y="11642"/>
                  </a:cubicBezTo>
                  <a:cubicBezTo>
                    <a:pt x="4070" y="10574"/>
                    <a:pt x="4037" y="8773"/>
                    <a:pt x="4037" y="8773"/>
                  </a:cubicBezTo>
                  <a:cubicBezTo>
                    <a:pt x="6105" y="8273"/>
                    <a:pt x="8006" y="7272"/>
                    <a:pt x="9641" y="5871"/>
                  </a:cubicBezTo>
                  <a:cubicBezTo>
                    <a:pt x="12109" y="3636"/>
                    <a:pt x="12910" y="300"/>
                    <a:pt x="12910" y="300"/>
                  </a:cubicBezTo>
                  <a:lnTo>
                    <a:pt x="10308" y="0"/>
                  </a:lnTo>
                  <a:close/>
                </a:path>
              </a:pathLst>
            </a:custGeom>
            <a:solidFill>
              <a:srgbClr val="455A64"/>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3"/>
            <p:cNvSpPr/>
            <p:nvPr/>
          </p:nvSpPr>
          <p:spPr>
            <a:xfrm>
              <a:off x="7155910" y="1775045"/>
              <a:ext cx="297886" cy="307892"/>
            </a:xfrm>
            <a:custGeom>
              <a:rect b="b" l="l" r="r" t="t"/>
              <a:pathLst>
                <a:path extrusionOk="0" h="20032" w="19381">
                  <a:moveTo>
                    <a:pt x="3226" y="1"/>
                  </a:moveTo>
                  <a:cubicBezTo>
                    <a:pt x="2687" y="1"/>
                    <a:pt x="2194" y="71"/>
                    <a:pt x="1768" y="260"/>
                  </a:cubicBezTo>
                  <a:cubicBezTo>
                    <a:pt x="734" y="727"/>
                    <a:pt x="100" y="1794"/>
                    <a:pt x="134" y="3229"/>
                  </a:cubicBezTo>
                  <a:cubicBezTo>
                    <a:pt x="167" y="3963"/>
                    <a:pt x="467" y="4696"/>
                    <a:pt x="968" y="5230"/>
                  </a:cubicBezTo>
                  <a:cubicBezTo>
                    <a:pt x="0" y="6631"/>
                    <a:pt x="801" y="9100"/>
                    <a:pt x="2902" y="9733"/>
                  </a:cubicBezTo>
                  <a:lnTo>
                    <a:pt x="4704" y="17105"/>
                  </a:lnTo>
                  <a:cubicBezTo>
                    <a:pt x="4704" y="17105"/>
                    <a:pt x="11137" y="20032"/>
                    <a:pt x="13326" y="20032"/>
                  </a:cubicBezTo>
                  <a:cubicBezTo>
                    <a:pt x="13760" y="20032"/>
                    <a:pt x="14027" y="19917"/>
                    <a:pt x="14044" y="19640"/>
                  </a:cubicBezTo>
                  <a:cubicBezTo>
                    <a:pt x="16012" y="16471"/>
                    <a:pt x="19381" y="11068"/>
                    <a:pt x="18047" y="5497"/>
                  </a:cubicBezTo>
                  <a:cubicBezTo>
                    <a:pt x="17413" y="2795"/>
                    <a:pt x="15845" y="1094"/>
                    <a:pt x="11976" y="560"/>
                  </a:cubicBezTo>
                  <a:cubicBezTo>
                    <a:pt x="11096" y="377"/>
                    <a:pt x="10361" y="331"/>
                    <a:pt x="9658" y="331"/>
                  </a:cubicBezTo>
                  <a:cubicBezTo>
                    <a:pt x="8951" y="331"/>
                    <a:pt x="8278" y="378"/>
                    <a:pt x="7522" y="378"/>
                  </a:cubicBezTo>
                  <a:cubicBezTo>
                    <a:pt x="6835" y="378"/>
                    <a:pt x="6080" y="339"/>
                    <a:pt x="5171" y="193"/>
                  </a:cubicBezTo>
                  <a:cubicBezTo>
                    <a:pt x="4485" y="88"/>
                    <a:pt x="3827" y="1"/>
                    <a:pt x="3226"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3"/>
            <p:cNvSpPr/>
            <p:nvPr/>
          </p:nvSpPr>
          <p:spPr>
            <a:xfrm>
              <a:off x="7192306" y="1851326"/>
              <a:ext cx="248164" cy="396331"/>
            </a:xfrm>
            <a:custGeom>
              <a:rect b="b" l="l" r="r" t="t"/>
              <a:pathLst>
                <a:path extrusionOk="0" h="25786" w="16146">
                  <a:moveTo>
                    <a:pt x="2069" y="0"/>
                  </a:moveTo>
                  <a:cubicBezTo>
                    <a:pt x="1235" y="601"/>
                    <a:pt x="301" y="2402"/>
                    <a:pt x="134" y="7272"/>
                  </a:cubicBezTo>
                  <a:cubicBezTo>
                    <a:pt x="1" y="10908"/>
                    <a:pt x="1502" y="12709"/>
                    <a:pt x="2302" y="13376"/>
                  </a:cubicBezTo>
                  <a:cubicBezTo>
                    <a:pt x="2768" y="13768"/>
                    <a:pt x="3359" y="13944"/>
                    <a:pt x="4220" y="13944"/>
                  </a:cubicBezTo>
                  <a:cubicBezTo>
                    <a:pt x="4533" y="13944"/>
                    <a:pt x="4881" y="13921"/>
                    <a:pt x="5271" y="13877"/>
                  </a:cubicBezTo>
                  <a:lnTo>
                    <a:pt x="5271" y="13877"/>
                  </a:lnTo>
                  <a:lnTo>
                    <a:pt x="5238" y="17313"/>
                  </a:lnTo>
                  <a:cubicBezTo>
                    <a:pt x="3470" y="20515"/>
                    <a:pt x="3203" y="22783"/>
                    <a:pt x="3203" y="25785"/>
                  </a:cubicBezTo>
                  <a:cubicBezTo>
                    <a:pt x="6339" y="22783"/>
                    <a:pt x="8207" y="20281"/>
                    <a:pt x="11876" y="17479"/>
                  </a:cubicBezTo>
                  <a:lnTo>
                    <a:pt x="11909" y="10208"/>
                  </a:lnTo>
                  <a:cubicBezTo>
                    <a:pt x="11909" y="10208"/>
                    <a:pt x="12328" y="10673"/>
                    <a:pt x="13049" y="10673"/>
                  </a:cubicBezTo>
                  <a:cubicBezTo>
                    <a:pt x="13385" y="10673"/>
                    <a:pt x="13788" y="10571"/>
                    <a:pt x="14244" y="10274"/>
                  </a:cubicBezTo>
                  <a:cubicBezTo>
                    <a:pt x="15512" y="9440"/>
                    <a:pt x="16146" y="7539"/>
                    <a:pt x="15345" y="6472"/>
                  </a:cubicBezTo>
                  <a:cubicBezTo>
                    <a:pt x="15029" y="6086"/>
                    <a:pt x="14364" y="5765"/>
                    <a:pt x="13687" y="5765"/>
                  </a:cubicBezTo>
                  <a:cubicBezTo>
                    <a:pt x="13076" y="5765"/>
                    <a:pt x="12456" y="6026"/>
                    <a:pt x="12076" y="6738"/>
                  </a:cubicBezTo>
                  <a:cubicBezTo>
                    <a:pt x="12076" y="6738"/>
                    <a:pt x="9874" y="6505"/>
                    <a:pt x="7139" y="4337"/>
                  </a:cubicBezTo>
                  <a:cubicBezTo>
                    <a:pt x="4370" y="2135"/>
                    <a:pt x="3803" y="300"/>
                    <a:pt x="2069" y="0"/>
                  </a:cubicBezTo>
                  <a:close/>
                </a:path>
              </a:pathLst>
            </a:custGeom>
            <a:solidFill>
              <a:srgbClr val="FFA8A7"/>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3"/>
            <p:cNvSpPr/>
            <p:nvPr/>
          </p:nvSpPr>
          <p:spPr>
            <a:xfrm>
              <a:off x="7289214" y="1935707"/>
              <a:ext cx="24853" cy="20796"/>
            </a:xfrm>
            <a:custGeom>
              <a:rect b="b" l="l" r="r" t="t"/>
              <a:pathLst>
                <a:path extrusionOk="0" h="1353" w="1617">
                  <a:moveTo>
                    <a:pt x="728" y="0"/>
                  </a:moveTo>
                  <a:cubicBezTo>
                    <a:pt x="405" y="0"/>
                    <a:pt x="88" y="233"/>
                    <a:pt x="67" y="615"/>
                  </a:cubicBezTo>
                  <a:cubicBezTo>
                    <a:pt x="0" y="982"/>
                    <a:pt x="267" y="1282"/>
                    <a:pt x="634" y="1348"/>
                  </a:cubicBezTo>
                  <a:cubicBezTo>
                    <a:pt x="661" y="1351"/>
                    <a:pt x="687" y="1353"/>
                    <a:pt x="713" y="1353"/>
                  </a:cubicBezTo>
                  <a:cubicBezTo>
                    <a:pt x="1269" y="1353"/>
                    <a:pt x="1617" y="694"/>
                    <a:pt x="1234" y="248"/>
                  </a:cubicBezTo>
                  <a:cubicBezTo>
                    <a:pt x="1100" y="77"/>
                    <a:pt x="913" y="0"/>
                    <a:pt x="728" y="0"/>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3"/>
            <p:cNvSpPr/>
            <p:nvPr/>
          </p:nvSpPr>
          <p:spPr>
            <a:xfrm>
              <a:off x="7203588" y="1900310"/>
              <a:ext cx="25653" cy="19735"/>
            </a:xfrm>
            <a:custGeom>
              <a:rect b="b" l="l" r="r" t="t"/>
              <a:pathLst>
                <a:path extrusionOk="0" h="1284" w="1669">
                  <a:moveTo>
                    <a:pt x="954" y="1"/>
                  </a:moveTo>
                  <a:cubicBezTo>
                    <a:pt x="812" y="1"/>
                    <a:pt x="668" y="38"/>
                    <a:pt x="534" y="116"/>
                  </a:cubicBezTo>
                  <a:cubicBezTo>
                    <a:pt x="134" y="349"/>
                    <a:pt x="1" y="883"/>
                    <a:pt x="267" y="1283"/>
                  </a:cubicBezTo>
                  <a:lnTo>
                    <a:pt x="1668" y="416"/>
                  </a:lnTo>
                  <a:cubicBezTo>
                    <a:pt x="1513" y="149"/>
                    <a:pt x="1238" y="1"/>
                    <a:pt x="954"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3"/>
            <p:cNvSpPr/>
            <p:nvPr/>
          </p:nvSpPr>
          <p:spPr>
            <a:xfrm>
              <a:off x="7261010" y="2004627"/>
              <a:ext cx="29234" cy="18475"/>
            </a:xfrm>
            <a:custGeom>
              <a:rect b="b" l="l" r="r" t="t"/>
              <a:pathLst>
                <a:path extrusionOk="0" h="1202" w="1902">
                  <a:moveTo>
                    <a:pt x="1768" y="0"/>
                  </a:moveTo>
                  <a:lnTo>
                    <a:pt x="1" y="534"/>
                  </a:lnTo>
                  <a:cubicBezTo>
                    <a:pt x="111" y="948"/>
                    <a:pt x="495" y="1202"/>
                    <a:pt x="889" y="1202"/>
                  </a:cubicBezTo>
                  <a:cubicBezTo>
                    <a:pt x="971" y="1202"/>
                    <a:pt x="1054" y="1191"/>
                    <a:pt x="1135" y="1168"/>
                  </a:cubicBezTo>
                  <a:cubicBezTo>
                    <a:pt x="1635" y="1001"/>
                    <a:pt x="1902" y="467"/>
                    <a:pt x="1768" y="0"/>
                  </a:cubicBezTo>
                  <a:close/>
                </a:path>
              </a:pathLst>
            </a:custGeom>
            <a:solidFill>
              <a:srgbClr val="F28F8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3"/>
            <p:cNvSpPr/>
            <p:nvPr/>
          </p:nvSpPr>
          <p:spPr>
            <a:xfrm>
              <a:off x="7212303" y="1932111"/>
              <a:ext cx="24377" cy="20811"/>
            </a:xfrm>
            <a:custGeom>
              <a:rect b="b" l="l" r="r" t="t"/>
              <a:pathLst>
                <a:path extrusionOk="0" h="1354" w="1586">
                  <a:moveTo>
                    <a:pt x="727" y="1"/>
                  </a:moveTo>
                  <a:cubicBezTo>
                    <a:pt x="401" y="1"/>
                    <a:pt x="76" y="234"/>
                    <a:pt x="34" y="615"/>
                  </a:cubicBezTo>
                  <a:cubicBezTo>
                    <a:pt x="1" y="982"/>
                    <a:pt x="267" y="1316"/>
                    <a:pt x="634" y="1349"/>
                  </a:cubicBezTo>
                  <a:cubicBezTo>
                    <a:pt x="661" y="1352"/>
                    <a:pt x="688" y="1353"/>
                    <a:pt x="714" y="1353"/>
                  </a:cubicBezTo>
                  <a:cubicBezTo>
                    <a:pt x="1266" y="1353"/>
                    <a:pt x="1585" y="694"/>
                    <a:pt x="1235" y="248"/>
                  </a:cubicBezTo>
                  <a:cubicBezTo>
                    <a:pt x="1101" y="78"/>
                    <a:pt x="914" y="1"/>
                    <a:pt x="727"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3"/>
            <p:cNvSpPr/>
            <p:nvPr/>
          </p:nvSpPr>
          <p:spPr>
            <a:xfrm>
              <a:off x="7230255" y="1936430"/>
              <a:ext cx="33338" cy="54364"/>
            </a:xfrm>
            <a:custGeom>
              <a:rect b="b" l="l" r="r" t="t"/>
              <a:pathLst>
                <a:path extrusionOk="0" h="3537" w="2169">
                  <a:moveTo>
                    <a:pt x="2168" y="1"/>
                  </a:moveTo>
                  <a:lnTo>
                    <a:pt x="0" y="2869"/>
                  </a:lnTo>
                  <a:lnTo>
                    <a:pt x="1868" y="3536"/>
                  </a:lnTo>
                  <a:lnTo>
                    <a:pt x="2168" y="1"/>
                  </a:lnTo>
                  <a:close/>
                </a:path>
              </a:pathLst>
            </a:custGeom>
            <a:solidFill>
              <a:srgbClr val="F28F8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3"/>
            <p:cNvSpPr/>
            <p:nvPr/>
          </p:nvSpPr>
          <p:spPr>
            <a:xfrm>
              <a:off x="7273322" y="2033338"/>
              <a:ext cx="81522" cy="46156"/>
            </a:xfrm>
            <a:custGeom>
              <a:rect b="b" l="l" r="r" t="t"/>
              <a:pathLst>
                <a:path extrusionOk="0" h="3003" w="5304">
                  <a:moveTo>
                    <a:pt x="5304" y="0"/>
                  </a:moveTo>
                  <a:cubicBezTo>
                    <a:pt x="4770" y="1201"/>
                    <a:pt x="1535" y="1935"/>
                    <a:pt x="0" y="2035"/>
                  </a:cubicBezTo>
                  <a:lnTo>
                    <a:pt x="0" y="3002"/>
                  </a:lnTo>
                  <a:cubicBezTo>
                    <a:pt x="0" y="3002"/>
                    <a:pt x="3136" y="2268"/>
                    <a:pt x="4136" y="1501"/>
                  </a:cubicBezTo>
                  <a:cubicBezTo>
                    <a:pt x="4670" y="1134"/>
                    <a:pt x="5070" y="634"/>
                    <a:pt x="5304" y="0"/>
                  </a:cubicBezTo>
                  <a:close/>
                </a:path>
              </a:pathLst>
            </a:custGeom>
            <a:solidFill>
              <a:srgbClr val="F28F8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3"/>
            <p:cNvSpPr/>
            <p:nvPr/>
          </p:nvSpPr>
          <p:spPr>
            <a:xfrm>
              <a:off x="7354829" y="1927715"/>
              <a:ext cx="23086" cy="52827"/>
            </a:xfrm>
            <a:custGeom>
              <a:rect b="b" l="l" r="r" t="t"/>
              <a:pathLst>
                <a:path extrusionOk="0" h="3437" w="1502">
                  <a:moveTo>
                    <a:pt x="168" y="0"/>
                  </a:moveTo>
                  <a:lnTo>
                    <a:pt x="34" y="1935"/>
                  </a:lnTo>
                  <a:cubicBezTo>
                    <a:pt x="1" y="2736"/>
                    <a:pt x="601" y="3403"/>
                    <a:pt x="1402" y="3436"/>
                  </a:cubicBezTo>
                  <a:lnTo>
                    <a:pt x="1502" y="1435"/>
                  </a:lnTo>
                  <a:lnTo>
                    <a:pt x="168" y="0"/>
                  </a:ln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3"/>
            <p:cNvSpPr/>
            <p:nvPr/>
          </p:nvSpPr>
          <p:spPr>
            <a:xfrm>
              <a:off x="7074895" y="2360949"/>
              <a:ext cx="305586" cy="265071"/>
            </a:xfrm>
            <a:custGeom>
              <a:rect b="b" l="l" r="r" t="t"/>
              <a:pathLst>
                <a:path extrusionOk="0" h="17246" w="19882">
                  <a:moveTo>
                    <a:pt x="15345" y="0"/>
                  </a:moveTo>
                  <a:lnTo>
                    <a:pt x="1" y="434"/>
                  </a:lnTo>
                  <a:lnTo>
                    <a:pt x="5305" y="17246"/>
                  </a:lnTo>
                  <a:lnTo>
                    <a:pt x="19882" y="17246"/>
                  </a:lnTo>
                  <a:lnTo>
                    <a:pt x="15345" y="0"/>
                  </a:ln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3"/>
            <p:cNvSpPr/>
            <p:nvPr/>
          </p:nvSpPr>
          <p:spPr>
            <a:xfrm>
              <a:off x="7074895" y="2360949"/>
              <a:ext cx="305586" cy="265071"/>
            </a:xfrm>
            <a:custGeom>
              <a:rect b="b" l="l" r="r" t="t"/>
              <a:pathLst>
                <a:path extrusionOk="0" h="17246" w="19882">
                  <a:moveTo>
                    <a:pt x="15345" y="0"/>
                  </a:moveTo>
                  <a:lnTo>
                    <a:pt x="1" y="434"/>
                  </a:lnTo>
                  <a:lnTo>
                    <a:pt x="5305" y="17246"/>
                  </a:lnTo>
                  <a:lnTo>
                    <a:pt x="19882" y="17246"/>
                  </a:lnTo>
                  <a:lnTo>
                    <a:pt x="15345" y="0"/>
                  </a:ln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3"/>
            <p:cNvSpPr/>
            <p:nvPr/>
          </p:nvSpPr>
          <p:spPr>
            <a:xfrm>
              <a:off x="7272292" y="2523979"/>
              <a:ext cx="91790" cy="43359"/>
            </a:xfrm>
            <a:custGeom>
              <a:rect b="b" l="l" r="r" t="t"/>
              <a:pathLst>
                <a:path extrusionOk="0" h="2821" w="5972">
                  <a:moveTo>
                    <a:pt x="67" y="1"/>
                  </a:moveTo>
                  <a:cubicBezTo>
                    <a:pt x="0" y="368"/>
                    <a:pt x="267" y="835"/>
                    <a:pt x="1034" y="1369"/>
                  </a:cubicBezTo>
                  <a:cubicBezTo>
                    <a:pt x="1635" y="1769"/>
                    <a:pt x="2069" y="2569"/>
                    <a:pt x="3036" y="2703"/>
                  </a:cubicBezTo>
                  <a:cubicBezTo>
                    <a:pt x="3617" y="2790"/>
                    <a:pt x="4108" y="2821"/>
                    <a:pt x="4512" y="2821"/>
                  </a:cubicBezTo>
                  <a:cubicBezTo>
                    <a:pt x="5501" y="2821"/>
                    <a:pt x="5971" y="2636"/>
                    <a:pt x="5971" y="2636"/>
                  </a:cubicBezTo>
                  <a:lnTo>
                    <a:pt x="5371" y="268"/>
                  </a:lnTo>
                  <a:lnTo>
                    <a:pt x="67" y="1"/>
                  </a:ln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3"/>
            <p:cNvSpPr/>
            <p:nvPr/>
          </p:nvSpPr>
          <p:spPr>
            <a:xfrm>
              <a:off x="7141032" y="2370632"/>
              <a:ext cx="103594" cy="18521"/>
            </a:xfrm>
            <a:custGeom>
              <a:rect b="b" l="l" r="r" t="t"/>
              <a:pathLst>
                <a:path extrusionOk="0" h="1205" w="6740">
                  <a:moveTo>
                    <a:pt x="4590" y="0"/>
                  </a:moveTo>
                  <a:cubicBezTo>
                    <a:pt x="4507" y="0"/>
                    <a:pt x="4423" y="2"/>
                    <a:pt x="4337" y="4"/>
                  </a:cubicBezTo>
                  <a:lnTo>
                    <a:pt x="2069" y="71"/>
                  </a:lnTo>
                  <a:cubicBezTo>
                    <a:pt x="902" y="104"/>
                    <a:pt x="1" y="371"/>
                    <a:pt x="68" y="671"/>
                  </a:cubicBezTo>
                  <a:cubicBezTo>
                    <a:pt x="134" y="971"/>
                    <a:pt x="201" y="1205"/>
                    <a:pt x="201" y="1205"/>
                  </a:cubicBezTo>
                  <a:lnTo>
                    <a:pt x="6739" y="1005"/>
                  </a:lnTo>
                  <a:lnTo>
                    <a:pt x="6606" y="471"/>
                  </a:lnTo>
                  <a:cubicBezTo>
                    <a:pt x="6544" y="193"/>
                    <a:pt x="5651" y="0"/>
                    <a:pt x="4590" y="0"/>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3"/>
            <p:cNvSpPr/>
            <p:nvPr/>
          </p:nvSpPr>
          <p:spPr>
            <a:xfrm>
              <a:off x="7127199" y="2335666"/>
              <a:ext cx="123068" cy="30940"/>
            </a:xfrm>
            <a:custGeom>
              <a:rect b="b" l="l" r="r" t="t"/>
              <a:pathLst>
                <a:path extrusionOk="0" h="2013" w="8007">
                  <a:moveTo>
                    <a:pt x="3753" y="1"/>
                  </a:moveTo>
                  <a:cubicBezTo>
                    <a:pt x="3662" y="1"/>
                    <a:pt x="3568" y="4"/>
                    <a:pt x="3469" y="11"/>
                  </a:cubicBezTo>
                  <a:cubicBezTo>
                    <a:pt x="1468" y="144"/>
                    <a:pt x="1735" y="1312"/>
                    <a:pt x="1735" y="1312"/>
                  </a:cubicBezTo>
                  <a:lnTo>
                    <a:pt x="834" y="1312"/>
                  </a:lnTo>
                  <a:cubicBezTo>
                    <a:pt x="367" y="1312"/>
                    <a:pt x="0" y="1479"/>
                    <a:pt x="34" y="1645"/>
                  </a:cubicBezTo>
                  <a:cubicBezTo>
                    <a:pt x="67" y="1812"/>
                    <a:pt x="134" y="2012"/>
                    <a:pt x="134" y="2012"/>
                  </a:cubicBezTo>
                  <a:lnTo>
                    <a:pt x="8006" y="1812"/>
                  </a:lnTo>
                  <a:lnTo>
                    <a:pt x="7906" y="1479"/>
                  </a:lnTo>
                  <a:cubicBezTo>
                    <a:pt x="7839" y="1312"/>
                    <a:pt x="7372" y="1145"/>
                    <a:pt x="6839" y="1145"/>
                  </a:cubicBezTo>
                  <a:lnTo>
                    <a:pt x="5871" y="1145"/>
                  </a:lnTo>
                  <a:cubicBezTo>
                    <a:pt x="5871" y="1145"/>
                    <a:pt x="5480" y="1"/>
                    <a:pt x="3753"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3"/>
            <p:cNvSpPr/>
            <p:nvPr/>
          </p:nvSpPr>
          <p:spPr>
            <a:xfrm>
              <a:off x="7141032" y="2359412"/>
              <a:ext cx="84105" cy="26160"/>
            </a:xfrm>
            <a:custGeom>
              <a:rect b="b" l="l" r="r" t="t"/>
              <a:pathLst>
                <a:path extrusionOk="0" h="1702" w="5472">
                  <a:moveTo>
                    <a:pt x="5472" y="0"/>
                  </a:moveTo>
                  <a:lnTo>
                    <a:pt x="1" y="200"/>
                  </a:lnTo>
                  <a:lnTo>
                    <a:pt x="234" y="401"/>
                  </a:lnTo>
                  <a:cubicBezTo>
                    <a:pt x="387" y="393"/>
                    <a:pt x="520" y="388"/>
                    <a:pt x="637" y="388"/>
                  </a:cubicBezTo>
                  <a:cubicBezTo>
                    <a:pt x="1057" y="388"/>
                    <a:pt x="1264" y="461"/>
                    <a:pt x="1369" y="801"/>
                  </a:cubicBezTo>
                  <a:cubicBezTo>
                    <a:pt x="1469" y="1335"/>
                    <a:pt x="1535" y="1701"/>
                    <a:pt x="1535" y="1701"/>
                  </a:cubicBezTo>
                  <a:lnTo>
                    <a:pt x="5038" y="1635"/>
                  </a:lnTo>
                  <a:cubicBezTo>
                    <a:pt x="5038" y="1635"/>
                    <a:pt x="4838" y="968"/>
                    <a:pt x="4804" y="701"/>
                  </a:cubicBezTo>
                  <a:cubicBezTo>
                    <a:pt x="4738" y="467"/>
                    <a:pt x="4871" y="267"/>
                    <a:pt x="5405" y="234"/>
                  </a:cubicBezTo>
                  <a:lnTo>
                    <a:pt x="5472" y="0"/>
                  </a:ln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3"/>
            <p:cNvSpPr/>
            <p:nvPr/>
          </p:nvSpPr>
          <p:spPr>
            <a:xfrm>
              <a:off x="7139495" y="2371662"/>
              <a:ext cx="103594" cy="18521"/>
            </a:xfrm>
            <a:custGeom>
              <a:rect b="b" l="l" r="r" t="t"/>
              <a:pathLst>
                <a:path extrusionOk="0" h="1205" w="6740">
                  <a:moveTo>
                    <a:pt x="4597" y="0"/>
                  </a:moveTo>
                  <a:cubicBezTo>
                    <a:pt x="4511" y="0"/>
                    <a:pt x="4425" y="1"/>
                    <a:pt x="4337" y="4"/>
                  </a:cubicBezTo>
                  <a:lnTo>
                    <a:pt x="2069" y="71"/>
                  </a:lnTo>
                  <a:cubicBezTo>
                    <a:pt x="902" y="104"/>
                    <a:pt x="1" y="371"/>
                    <a:pt x="68" y="671"/>
                  </a:cubicBezTo>
                  <a:cubicBezTo>
                    <a:pt x="134" y="971"/>
                    <a:pt x="201" y="1205"/>
                    <a:pt x="201" y="1205"/>
                  </a:cubicBezTo>
                  <a:lnTo>
                    <a:pt x="6739" y="1005"/>
                  </a:lnTo>
                  <a:lnTo>
                    <a:pt x="6606" y="471"/>
                  </a:lnTo>
                  <a:cubicBezTo>
                    <a:pt x="6544" y="192"/>
                    <a:pt x="5679" y="0"/>
                    <a:pt x="4597" y="0"/>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3"/>
            <p:cNvSpPr/>
            <p:nvPr/>
          </p:nvSpPr>
          <p:spPr>
            <a:xfrm>
              <a:off x="7256906" y="2123052"/>
              <a:ext cx="358398" cy="429930"/>
            </a:xfrm>
            <a:custGeom>
              <a:rect b="b" l="l" r="r" t="t"/>
              <a:pathLst>
                <a:path extrusionOk="0" h="27972" w="23318">
                  <a:moveTo>
                    <a:pt x="12977" y="1"/>
                  </a:moveTo>
                  <a:lnTo>
                    <a:pt x="12977" y="1"/>
                  </a:lnTo>
                  <a:cubicBezTo>
                    <a:pt x="9574" y="4871"/>
                    <a:pt x="13977" y="11209"/>
                    <a:pt x="13977" y="11209"/>
                  </a:cubicBezTo>
                  <a:lnTo>
                    <a:pt x="16779" y="19348"/>
                  </a:lnTo>
                  <a:cubicBezTo>
                    <a:pt x="16779" y="19348"/>
                    <a:pt x="12743" y="21249"/>
                    <a:pt x="9908" y="21883"/>
                  </a:cubicBezTo>
                  <a:cubicBezTo>
                    <a:pt x="9474" y="22050"/>
                    <a:pt x="9007" y="22116"/>
                    <a:pt x="8573" y="22116"/>
                  </a:cubicBezTo>
                  <a:cubicBezTo>
                    <a:pt x="7625" y="22084"/>
                    <a:pt x="6164" y="21281"/>
                    <a:pt x="5069" y="21281"/>
                  </a:cubicBezTo>
                  <a:cubicBezTo>
                    <a:pt x="5048" y="21281"/>
                    <a:pt x="5026" y="21282"/>
                    <a:pt x="5004" y="21282"/>
                  </a:cubicBezTo>
                  <a:lnTo>
                    <a:pt x="5471" y="23017"/>
                  </a:lnTo>
                  <a:lnTo>
                    <a:pt x="5505" y="23150"/>
                  </a:lnTo>
                  <a:cubicBezTo>
                    <a:pt x="5471" y="23184"/>
                    <a:pt x="5405" y="23184"/>
                    <a:pt x="5338" y="23217"/>
                  </a:cubicBezTo>
                  <a:cubicBezTo>
                    <a:pt x="4679" y="23300"/>
                    <a:pt x="4020" y="23359"/>
                    <a:pt x="3362" y="23359"/>
                  </a:cubicBezTo>
                  <a:cubicBezTo>
                    <a:pt x="3220" y="23359"/>
                    <a:pt x="3078" y="23356"/>
                    <a:pt x="2936" y="23351"/>
                  </a:cubicBezTo>
                  <a:cubicBezTo>
                    <a:pt x="2236" y="23317"/>
                    <a:pt x="1502" y="23251"/>
                    <a:pt x="801" y="23184"/>
                  </a:cubicBezTo>
                  <a:cubicBezTo>
                    <a:pt x="762" y="23174"/>
                    <a:pt x="723" y="23170"/>
                    <a:pt x="684" y="23170"/>
                  </a:cubicBezTo>
                  <a:cubicBezTo>
                    <a:pt x="590" y="23170"/>
                    <a:pt x="495" y="23194"/>
                    <a:pt x="401" y="23217"/>
                  </a:cubicBezTo>
                  <a:cubicBezTo>
                    <a:pt x="101" y="23384"/>
                    <a:pt x="1" y="23684"/>
                    <a:pt x="101" y="23984"/>
                  </a:cubicBezTo>
                  <a:cubicBezTo>
                    <a:pt x="201" y="24285"/>
                    <a:pt x="368" y="24551"/>
                    <a:pt x="534" y="24785"/>
                  </a:cubicBezTo>
                  <a:cubicBezTo>
                    <a:pt x="835" y="25285"/>
                    <a:pt x="901" y="25819"/>
                    <a:pt x="1202" y="26286"/>
                  </a:cubicBezTo>
                  <a:cubicBezTo>
                    <a:pt x="1881" y="27337"/>
                    <a:pt x="2905" y="27972"/>
                    <a:pt x="4746" y="27972"/>
                  </a:cubicBezTo>
                  <a:cubicBezTo>
                    <a:pt x="5709" y="27972"/>
                    <a:pt x="6896" y="27798"/>
                    <a:pt x="8373" y="27420"/>
                  </a:cubicBezTo>
                  <a:cubicBezTo>
                    <a:pt x="9608" y="27120"/>
                    <a:pt x="10975" y="26386"/>
                    <a:pt x="12576" y="26019"/>
                  </a:cubicBezTo>
                  <a:cubicBezTo>
                    <a:pt x="15812" y="25285"/>
                    <a:pt x="17980" y="24652"/>
                    <a:pt x="20649" y="23784"/>
                  </a:cubicBezTo>
                  <a:cubicBezTo>
                    <a:pt x="23317" y="22917"/>
                    <a:pt x="22950" y="21516"/>
                    <a:pt x="22650" y="19314"/>
                  </a:cubicBezTo>
                  <a:cubicBezTo>
                    <a:pt x="22250" y="16779"/>
                    <a:pt x="20782" y="10808"/>
                    <a:pt x="19248" y="5705"/>
                  </a:cubicBezTo>
                  <a:cubicBezTo>
                    <a:pt x="17580" y="234"/>
                    <a:pt x="16312" y="201"/>
                    <a:pt x="12977" y="1"/>
                  </a:cubicBezTo>
                  <a:close/>
                </a:path>
              </a:pathLst>
            </a:custGeom>
            <a:solidFill>
              <a:srgbClr val="FFA8A7"/>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3"/>
            <p:cNvSpPr/>
            <p:nvPr/>
          </p:nvSpPr>
          <p:spPr>
            <a:xfrm>
              <a:off x="6088986" y="3557335"/>
              <a:ext cx="607038" cy="433757"/>
            </a:xfrm>
            <a:custGeom>
              <a:rect b="b" l="l" r="r" t="t"/>
              <a:pathLst>
                <a:path extrusionOk="0" h="28221" w="39495">
                  <a:moveTo>
                    <a:pt x="19748" y="1918"/>
                  </a:moveTo>
                  <a:cubicBezTo>
                    <a:pt x="24684" y="1918"/>
                    <a:pt x="29321" y="3019"/>
                    <a:pt x="32757" y="4987"/>
                  </a:cubicBezTo>
                  <a:cubicBezTo>
                    <a:pt x="35892" y="6789"/>
                    <a:pt x="37594" y="9090"/>
                    <a:pt x="37594" y="11425"/>
                  </a:cubicBezTo>
                  <a:cubicBezTo>
                    <a:pt x="37594" y="13760"/>
                    <a:pt x="35892" y="16028"/>
                    <a:pt x="32757" y="17830"/>
                  </a:cubicBezTo>
                  <a:cubicBezTo>
                    <a:pt x="29321" y="19831"/>
                    <a:pt x="24684" y="20899"/>
                    <a:pt x="19748" y="20899"/>
                  </a:cubicBezTo>
                  <a:cubicBezTo>
                    <a:pt x="14811" y="20899"/>
                    <a:pt x="10174" y="19831"/>
                    <a:pt x="6738" y="17830"/>
                  </a:cubicBezTo>
                  <a:cubicBezTo>
                    <a:pt x="3603" y="16028"/>
                    <a:pt x="1901" y="13760"/>
                    <a:pt x="1901" y="11425"/>
                  </a:cubicBezTo>
                  <a:cubicBezTo>
                    <a:pt x="1901" y="9090"/>
                    <a:pt x="3603" y="6822"/>
                    <a:pt x="6738" y="4987"/>
                  </a:cubicBezTo>
                  <a:cubicBezTo>
                    <a:pt x="10174" y="3019"/>
                    <a:pt x="14811" y="1918"/>
                    <a:pt x="19748" y="1918"/>
                  </a:cubicBezTo>
                  <a:close/>
                  <a:moveTo>
                    <a:pt x="19735" y="0"/>
                  </a:moveTo>
                  <a:cubicBezTo>
                    <a:pt x="14677" y="0"/>
                    <a:pt x="9624" y="1118"/>
                    <a:pt x="5771" y="3353"/>
                  </a:cubicBezTo>
                  <a:cubicBezTo>
                    <a:pt x="1935" y="5588"/>
                    <a:pt x="0" y="8490"/>
                    <a:pt x="0" y="11425"/>
                  </a:cubicBezTo>
                  <a:lnTo>
                    <a:pt x="0" y="16829"/>
                  </a:lnTo>
                  <a:cubicBezTo>
                    <a:pt x="0" y="19731"/>
                    <a:pt x="1935" y="22667"/>
                    <a:pt x="5771" y="24868"/>
                  </a:cubicBezTo>
                  <a:cubicBezTo>
                    <a:pt x="9640" y="27103"/>
                    <a:pt x="14702" y="28221"/>
                    <a:pt x="19760" y="28221"/>
                  </a:cubicBezTo>
                  <a:cubicBezTo>
                    <a:pt x="24818" y="28221"/>
                    <a:pt x="29871" y="27103"/>
                    <a:pt x="33724" y="24868"/>
                  </a:cubicBezTo>
                  <a:cubicBezTo>
                    <a:pt x="37594" y="22667"/>
                    <a:pt x="39495" y="19731"/>
                    <a:pt x="39495" y="16829"/>
                  </a:cubicBezTo>
                  <a:lnTo>
                    <a:pt x="39495" y="11425"/>
                  </a:lnTo>
                  <a:cubicBezTo>
                    <a:pt x="39495" y="8490"/>
                    <a:pt x="37594" y="5588"/>
                    <a:pt x="33724" y="3353"/>
                  </a:cubicBezTo>
                  <a:cubicBezTo>
                    <a:pt x="29855" y="1118"/>
                    <a:pt x="24793" y="0"/>
                    <a:pt x="19735"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3"/>
            <p:cNvSpPr/>
            <p:nvPr/>
          </p:nvSpPr>
          <p:spPr>
            <a:xfrm>
              <a:off x="6382753" y="3724222"/>
              <a:ext cx="313671" cy="266193"/>
            </a:xfrm>
            <a:custGeom>
              <a:rect b="b" l="l" r="r" t="t"/>
              <a:pathLst>
                <a:path extrusionOk="0" h="17319" w="20408">
                  <a:moveTo>
                    <a:pt x="20382" y="0"/>
                  </a:moveTo>
                  <a:cubicBezTo>
                    <a:pt x="20382" y="167"/>
                    <a:pt x="20382" y="367"/>
                    <a:pt x="20382" y="534"/>
                  </a:cubicBezTo>
                  <a:lnTo>
                    <a:pt x="20382" y="1017"/>
                  </a:lnTo>
                  <a:lnTo>
                    <a:pt x="20382" y="1017"/>
                  </a:lnTo>
                  <a:cubicBezTo>
                    <a:pt x="20408" y="678"/>
                    <a:pt x="20407" y="339"/>
                    <a:pt x="20382" y="0"/>
                  </a:cubicBezTo>
                  <a:close/>
                  <a:moveTo>
                    <a:pt x="20382" y="1017"/>
                  </a:moveTo>
                  <a:cubicBezTo>
                    <a:pt x="20174" y="3778"/>
                    <a:pt x="18266" y="6497"/>
                    <a:pt x="14611" y="8606"/>
                  </a:cubicBezTo>
                  <a:cubicBezTo>
                    <a:pt x="10748" y="10873"/>
                    <a:pt x="5722" y="11948"/>
                    <a:pt x="677" y="11948"/>
                  </a:cubicBezTo>
                  <a:cubicBezTo>
                    <a:pt x="451" y="11948"/>
                    <a:pt x="226" y="11946"/>
                    <a:pt x="1" y="11942"/>
                  </a:cubicBezTo>
                  <a:lnTo>
                    <a:pt x="1" y="17313"/>
                  </a:lnTo>
                  <a:cubicBezTo>
                    <a:pt x="220" y="17317"/>
                    <a:pt x="440" y="17319"/>
                    <a:pt x="659" y="17319"/>
                  </a:cubicBezTo>
                  <a:cubicBezTo>
                    <a:pt x="5711" y="17319"/>
                    <a:pt x="10743" y="16215"/>
                    <a:pt x="14611" y="13977"/>
                  </a:cubicBezTo>
                  <a:cubicBezTo>
                    <a:pt x="18481" y="11742"/>
                    <a:pt x="20382" y="8840"/>
                    <a:pt x="20382" y="5904"/>
                  </a:cubicBezTo>
                  <a:lnTo>
                    <a:pt x="20382" y="1017"/>
                  </a:ln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3"/>
            <p:cNvSpPr/>
            <p:nvPr/>
          </p:nvSpPr>
          <p:spPr>
            <a:xfrm>
              <a:off x="6059245" y="3557335"/>
              <a:ext cx="666520" cy="350697"/>
            </a:xfrm>
            <a:custGeom>
              <a:rect b="b" l="l" r="r" t="t"/>
              <a:pathLst>
                <a:path extrusionOk="0" h="22817" w="43365">
                  <a:moveTo>
                    <a:pt x="21683" y="1918"/>
                  </a:moveTo>
                  <a:cubicBezTo>
                    <a:pt x="26619" y="1918"/>
                    <a:pt x="31256" y="3019"/>
                    <a:pt x="34692" y="4987"/>
                  </a:cubicBezTo>
                  <a:cubicBezTo>
                    <a:pt x="37794" y="6789"/>
                    <a:pt x="39529" y="9090"/>
                    <a:pt x="39529" y="11425"/>
                  </a:cubicBezTo>
                  <a:cubicBezTo>
                    <a:pt x="39529" y="13760"/>
                    <a:pt x="37794" y="16028"/>
                    <a:pt x="34692" y="17830"/>
                  </a:cubicBezTo>
                  <a:cubicBezTo>
                    <a:pt x="31256" y="19831"/>
                    <a:pt x="26619" y="20899"/>
                    <a:pt x="21683" y="20899"/>
                  </a:cubicBezTo>
                  <a:cubicBezTo>
                    <a:pt x="16746" y="20899"/>
                    <a:pt x="12076" y="19831"/>
                    <a:pt x="8673" y="17830"/>
                  </a:cubicBezTo>
                  <a:cubicBezTo>
                    <a:pt x="5538" y="16028"/>
                    <a:pt x="3836" y="13760"/>
                    <a:pt x="3836" y="11425"/>
                  </a:cubicBezTo>
                  <a:cubicBezTo>
                    <a:pt x="3836" y="9090"/>
                    <a:pt x="5538" y="6789"/>
                    <a:pt x="8673" y="4987"/>
                  </a:cubicBezTo>
                  <a:cubicBezTo>
                    <a:pt x="12109" y="3019"/>
                    <a:pt x="16746" y="1918"/>
                    <a:pt x="21683" y="1918"/>
                  </a:cubicBezTo>
                  <a:close/>
                  <a:moveTo>
                    <a:pt x="21670" y="0"/>
                  </a:moveTo>
                  <a:cubicBezTo>
                    <a:pt x="16612" y="0"/>
                    <a:pt x="11559" y="1118"/>
                    <a:pt x="7706" y="3353"/>
                  </a:cubicBezTo>
                  <a:cubicBezTo>
                    <a:pt x="0" y="7789"/>
                    <a:pt x="0" y="15028"/>
                    <a:pt x="7706" y="19464"/>
                  </a:cubicBezTo>
                  <a:cubicBezTo>
                    <a:pt x="11575" y="21699"/>
                    <a:pt x="16637" y="22817"/>
                    <a:pt x="21695" y="22817"/>
                  </a:cubicBezTo>
                  <a:cubicBezTo>
                    <a:pt x="26753" y="22817"/>
                    <a:pt x="31806" y="21699"/>
                    <a:pt x="35659" y="19464"/>
                  </a:cubicBezTo>
                  <a:cubicBezTo>
                    <a:pt x="43365" y="15028"/>
                    <a:pt x="43365" y="7789"/>
                    <a:pt x="35659" y="3353"/>
                  </a:cubicBezTo>
                  <a:cubicBezTo>
                    <a:pt x="31790" y="1118"/>
                    <a:pt x="26728" y="0"/>
                    <a:pt x="21670"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3"/>
            <p:cNvSpPr/>
            <p:nvPr/>
          </p:nvSpPr>
          <p:spPr>
            <a:xfrm>
              <a:off x="6118205" y="3586814"/>
              <a:ext cx="548601" cy="187145"/>
            </a:xfrm>
            <a:custGeom>
              <a:rect b="b" l="l" r="r" t="t"/>
              <a:pathLst>
                <a:path extrusionOk="0" h="12176" w="35693">
                  <a:moveTo>
                    <a:pt x="17847" y="0"/>
                  </a:moveTo>
                  <a:cubicBezTo>
                    <a:pt x="12910" y="0"/>
                    <a:pt x="8240" y="1101"/>
                    <a:pt x="4837" y="3069"/>
                  </a:cubicBezTo>
                  <a:cubicBezTo>
                    <a:pt x="1702" y="4904"/>
                    <a:pt x="0" y="7172"/>
                    <a:pt x="0" y="9507"/>
                  </a:cubicBezTo>
                  <a:cubicBezTo>
                    <a:pt x="0" y="10441"/>
                    <a:pt x="267" y="11375"/>
                    <a:pt x="768" y="12176"/>
                  </a:cubicBezTo>
                  <a:cubicBezTo>
                    <a:pt x="1535" y="10841"/>
                    <a:pt x="2936" y="9541"/>
                    <a:pt x="4837" y="8473"/>
                  </a:cubicBezTo>
                  <a:cubicBezTo>
                    <a:pt x="8273" y="6472"/>
                    <a:pt x="12910" y="5371"/>
                    <a:pt x="17847" y="5371"/>
                  </a:cubicBezTo>
                  <a:cubicBezTo>
                    <a:pt x="22783" y="5371"/>
                    <a:pt x="27420" y="6472"/>
                    <a:pt x="30856" y="8473"/>
                  </a:cubicBezTo>
                  <a:cubicBezTo>
                    <a:pt x="32757" y="9541"/>
                    <a:pt x="34125" y="10841"/>
                    <a:pt x="34925" y="12176"/>
                  </a:cubicBezTo>
                  <a:cubicBezTo>
                    <a:pt x="35426" y="11375"/>
                    <a:pt x="35693" y="10441"/>
                    <a:pt x="35693" y="9507"/>
                  </a:cubicBezTo>
                  <a:cubicBezTo>
                    <a:pt x="35693" y="7172"/>
                    <a:pt x="33991" y="4871"/>
                    <a:pt x="30856" y="3069"/>
                  </a:cubicBezTo>
                  <a:cubicBezTo>
                    <a:pt x="27420" y="1101"/>
                    <a:pt x="22783" y="0"/>
                    <a:pt x="17847"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3"/>
            <p:cNvSpPr/>
            <p:nvPr/>
          </p:nvSpPr>
          <p:spPr>
            <a:xfrm>
              <a:off x="6120771" y="3624240"/>
              <a:ext cx="543468" cy="254312"/>
            </a:xfrm>
            <a:custGeom>
              <a:rect b="b" l="l" r="r" t="t"/>
              <a:pathLst>
                <a:path extrusionOk="0" h="16546" w="35359">
                  <a:moveTo>
                    <a:pt x="17680" y="0"/>
                  </a:moveTo>
                  <a:cubicBezTo>
                    <a:pt x="12743" y="0"/>
                    <a:pt x="8106" y="1101"/>
                    <a:pt x="4670" y="3069"/>
                  </a:cubicBezTo>
                  <a:cubicBezTo>
                    <a:pt x="2102" y="4570"/>
                    <a:pt x="467" y="6372"/>
                    <a:pt x="0" y="8273"/>
                  </a:cubicBezTo>
                  <a:cubicBezTo>
                    <a:pt x="501" y="10174"/>
                    <a:pt x="2102" y="11976"/>
                    <a:pt x="4670" y="13477"/>
                  </a:cubicBezTo>
                  <a:cubicBezTo>
                    <a:pt x="8073" y="15445"/>
                    <a:pt x="12743" y="16546"/>
                    <a:pt x="17680" y="16546"/>
                  </a:cubicBezTo>
                  <a:cubicBezTo>
                    <a:pt x="22616" y="16546"/>
                    <a:pt x="27253" y="15445"/>
                    <a:pt x="30689" y="13477"/>
                  </a:cubicBezTo>
                  <a:cubicBezTo>
                    <a:pt x="33291" y="11976"/>
                    <a:pt x="34892" y="10174"/>
                    <a:pt x="35359" y="8273"/>
                  </a:cubicBezTo>
                  <a:cubicBezTo>
                    <a:pt x="34858" y="6372"/>
                    <a:pt x="33257" y="4570"/>
                    <a:pt x="30689" y="3069"/>
                  </a:cubicBezTo>
                  <a:cubicBezTo>
                    <a:pt x="27253" y="1101"/>
                    <a:pt x="22616" y="0"/>
                    <a:pt x="17680" y="0"/>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3"/>
            <p:cNvSpPr/>
            <p:nvPr/>
          </p:nvSpPr>
          <p:spPr>
            <a:xfrm>
              <a:off x="6041293" y="3869622"/>
              <a:ext cx="146138" cy="113185"/>
            </a:xfrm>
            <a:custGeom>
              <a:rect b="b" l="l" r="r" t="t"/>
              <a:pathLst>
                <a:path extrusionOk="0" h="7364" w="9508">
                  <a:moveTo>
                    <a:pt x="7516" y="0"/>
                  </a:moveTo>
                  <a:cubicBezTo>
                    <a:pt x="7378" y="0"/>
                    <a:pt x="7239" y="27"/>
                    <a:pt x="7106" y="80"/>
                  </a:cubicBezTo>
                  <a:lnTo>
                    <a:pt x="435" y="3883"/>
                  </a:lnTo>
                  <a:cubicBezTo>
                    <a:pt x="168" y="4083"/>
                    <a:pt x="1" y="4417"/>
                    <a:pt x="34" y="4750"/>
                  </a:cubicBezTo>
                  <a:cubicBezTo>
                    <a:pt x="68" y="5751"/>
                    <a:pt x="601" y="6618"/>
                    <a:pt x="1402" y="7152"/>
                  </a:cubicBezTo>
                  <a:cubicBezTo>
                    <a:pt x="1586" y="7296"/>
                    <a:pt x="1796" y="7363"/>
                    <a:pt x="2000" y="7363"/>
                  </a:cubicBezTo>
                  <a:cubicBezTo>
                    <a:pt x="2128" y="7363"/>
                    <a:pt x="2254" y="7337"/>
                    <a:pt x="2369" y="7285"/>
                  </a:cubicBezTo>
                  <a:lnTo>
                    <a:pt x="9074" y="3483"/>
                  </a:lnTo>
                  <a:cubicBezTo>
                    <a:pt x="9374" y="3283"/>
                    <a:pt x="9508" y="2916"/>
                    <a:pt x="9474" y="2582"/>
                  </a:cubicBezTo>
                  <a:cubicBezTo>
                    <a:pt x="9408" y="1615"/>
                    <a:pt x="8907" y="714"/>
                    <a:pt x="8107" y="180"/>
                  </a:cubicBezTo>
                  <a:cubicBezTo>
                    <a:pt x="7927" y="60"/>
                    <a:pt x="7722" y="0"/>
                    <a:pt x="7516" y="0"/>
                  </a:cubicBezTo>
                  <a:close/>
                </a:path>
              </a:pathLst>
            </a:custGeom>
            <a:solidFill>
              <a:srgbClr val="37474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3"/>
            <p:cNvSpPr/>
            <p:nvPr/>
          </p:nvSpPr>
          <p:spPr>
            <a:xfrm>
              <a:off x="6051560" y="3893400"/>
              <a:ext cx="136393" cy="89438"/>
            </a:xfrm>
            <a:custGeom>
              <a:rect b="b" l="l" r="r" t="t"/>
              <a:pathLst>
                <a:path extrusionOk="0" h="5819" w="8874">
                  <a:moveTo>
                    <a:pt x="8606" y="1"/>
                  </a:moveTo>
                  <a:lnTo>
                    <a:pt x="0" y="4905"/>
                  </a:lnTo>
                  <a:cubicBezTo>
                    <a:pt x="234" y="5205"/>
                    <a:pt x="467" y="5438"/>
                    <a:pt x="801" y="5638"/>
                  </a:cubicBezTo>
                  <a:cubicBezTo>
                    <a:pt x="961" y="5758"/>
                    <a:pt x="1157" y="5818"/>
                    <a:pt x="1360" y="5818"/>
                  </a:cubicBezTo>
                  <a:cubicBezTo>
                    <a:pt x="1496" y="5818"/>
                    <a:pt x="1635" y="5792"/>
                    <a:pt x="1768" y="5738"/>
                  </a:cubicBezTo>
                  <a:lnTo>
                    <a:pt x="8406" y="1936"/>
                  </a:lnTo>
                  <a:cubicBezTo>
                    <a:pt x="8706" y="1736"/>
                    <a:pt x="8873" y="1402"/>
                    <a:pt x="8840" y="1035"/>
                  </a:cubicBezTo>
                  <a:cubicBezTo>
                    <a:pt x="8806" y="668"/>
                    <a:pt x="8740" y="335"/>
                    <a:pt x="8606" y="1"/>
                  </a:cubicBezTo>
                  <a:close/>
                </a:path>
              </a:pathLst>
            </a:custGeom>
            <a:solidFill>
              <a:srgbClr val="263238"/>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3"/>
            <p:cNvSpPr/>
            <p:nvPr/>
          </p:nvSpPr>
          <p:spPr>
            <a:xfrm>
              <a:off x="6071034" y="3950315"/>
              <a:ext cx="2582" cy="3612"/>
            </a:xfrm>
            <a:custGeom>
              <a:rect b="b" l="l" r="r" t="t"/>
              <a:pathLst>
                <a:path extrusionOk="0" h="235" w="168">
                  <a:moveTo>
                    <a:pt x="1" y="1"/>
                  </a:moveTo>
                  <a:cubicBezTo>
                    <a:pt x="67" y="101"/>
                    <a:pt x="101" y="167"/>
                    <a:pt x="167" y="234"/>
                  </a:cubicBezTo>
                  <a:cubicBezTo>
                    <a:pt x="101" y="134"/>
                    <a:pt x="67" y="67"/>
                    <a:pt x="1" y="1"/>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3"/>
            <p:cNvSpPr/>
            <p:nvPr/>
          </p:nvSpPr>
          <p:spPr>
            <a:xfrm>
              <a:off x="5694208" y="3927506"/>
              <a:ext cx="377349" cy="226369"/>
            </a:xfrm>
            <a:custGeom>
              <a:rect b="b" l="l" r="r" t="t"/>
              <a:pathLst>
                <a:path extrusionOk="0" h="14728" w="24551">
                  <a:moveTo>
                    <a:pt x="22610" y="1"/>
                  </a:moveTo>
                  <a:cubicBezTo>
                    <a:pt x="22442" y="1"/>
                    <a:pt x="22274" y="38"/>
                    <a:pt x="22116" y="117"/>
                  </a:cubicBezTo>
                  <a:lnTo>
                    <a:pt x="0" y="11925"/>
                  </a:lnTo>
                  <a:lnTo>
                    <a:pt x="1601" y="14727"/>
                  </a:lnTo>
                  <a:lnTo>
                    <a:pt x="24551" y="1485"/>
                  </a:lnTo>
                  <a:cubicBezTo>
                    <a:pt x="24251" y="984"/>
                    <a:pt x="23850" y="551"/>
                    <a:pt x="23350" y="250"/>
                  </a:cubicBezTo>
                  <a:cubicBezTo>
                    <a:pt x="23128" y="89"/>
                    <a:pt x="22869" y="1"/>
                    <a:pt x="22610" y="1"/>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3"/>
            <p:cNvSpPr/>
            <p:nvPr/>
          </p:nvSpPr>
          <p:spPr>
            <a:xfrm>
              <a:off x="5694208" y="3927506"/>
              <a:ext cx="377349" cy="226369"/>
            </a:xfrm>
            <a:custGeom>
              <a:rect b="b" l="l" r="r" t="t"/>
              <a:pathLst>
                <a:path extrusionOk="0" h="14728" w="24551">
                  <a:moveTo>
                    <a:pt x="22610" y="1"/>
                  </a:moveTo>
                  <a:cubicBezTo>
                    <a:pt x="22442" y="1"/>
                    <a:pt x="22274" y="38"/>
                    <a:pt x="22116" y="117"/>
                  </a:cubicBezTo>
                  <a:lnTo>
                    <a:pt x="0" y="11925"/>
                  </a:lnTo>
                  <a:lnTo>
                    <a:pt x="1601" y="14727"/>
                  </a:lnTo>
                  <a:lnTo>
                    <a:pt x="24551" y="1485"/>
                  </a:lnTo>
                  <a:cubicBezTo>
                    <a:pt x="24251" y="984"/>
                    <a:pt x="23850" y="551"/>
                    <a:pt x="23350" y="250"/>
                  </a:cubicBezTo>
                  <a:cubicBezTo>
                    <a:pt x="23128" y="89"/>
                    <a:pt x="22869" y="1"/>
                    <a:pt x="22610" y="1"/>
                  </a:cubicBezTo>
                  <a:close/>
                </a:path>
              </a:pathLst>
            </a:custGeom>
            <a:solidFill>
              <a:srgbClr val="FFFFFF"/>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p:nvPr/>
          </p:nvSpPr>
          <p:spPr>
            <a:xfrm>
              <a:off x="5718815" y="3950837"/>
              <a:ext cx="362486" cy="249686"/>
            </a:xfrm>
            <a:custGeom>
              <a:rect b="b" l="l" r="r" t="t"/>
              <a:pathLst>
                <a:path extrusionOk="0" h="16245" w="23584">
                  <a:moveTo>
                    <a:pt x="22917" y="0"/>
                  </a:moveTo>
                  <a:lnTo>
                    <a:pt x="0" y="13209"/>
                  </a:lnTo>
                  <a:lnTo>
                    <a:pt x="1701" y="16245"/>
                  </a:lnTo>
                  <a:lnTo>
                    <a:pt x="22983" y="3069"/>
                  </a:lnTo>
                  <a:cubicBezTo>
                    <a:pt x="23384" y="2802"/>
                    <a:pt x="23584" y="2335"/>
                    <a:pt x="23517" y="1901"/>
                  </a:cubicBezTo>
                  <a:cubicBezTo>
                    <a:pt x="23517" y="1534"/>
                    <a:pt x="23450" y="1201"/>
                    <a:pt x="23350" y="901"/>
                  </a:cubicBezTo>
                  <a:cubicBezTo>
                    <a:pt x="23350" y="834"/>
                    <a:pt x="23317" y="767"/>
                    <a:pt x="23284" y="701"/>
                  </a:cubicBezTo>
                  <a:cubicBezTo>
                    <a:pt x="23217" y="534"/>
                    <a:pt x="23150" y="367"/>
                    <a:pt x="23050" y="234"/>
                  </a:cubicBezTo>
                  <a:cubicBezTo>
                    <a:pt x="23017" y="133"/>
                    <a:pt x="22983" y="67"/>
                    <a:pt x="22917"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3"/>
            <p:cNvSpPr/>
            <p:nvPr/>
          </p:nvSpPr>
          <p:spPr>
            <a:xfrm>
              <a:off x="5718815" y="3950837"/>
              <a:ext cx="362486" cy="249686"/>
            </a:xfrm>
            <a:custGeom>
              <a:rect b="b" l="l" r="r" t="t"/>
              <a:pathLst>
                <a:path extrusionOk="0" h="16245" w="23584">
                  <a:moveTo>
                    <a:pt x="22917" y="0"/>
                  </a:moveTo>
                  <a:lnTo>
                    <a:pt x="0" y="13209"/>
                  </a:lnTo>
                  <a:lnTo>
                    <a:pt x="1701" y="16245"/>
                  </a:lnTo>
                  <a:lnTo>
                    <a:pt x="22983" y="3069"/>
                  </a:lnTo>
                  <a:cubicBezTo>
                    <a:pt x="23384" y="2802"/>
                    <a:pt x="23584" y="2335"/>
                    <a:pt x="23517" y="1901"/>
                  </a:cubicBezTo>
                  <a:cubicBezTo>
                    <a:pt x="23517" y="1534"/>
                    <a:pt x="23450" y="1201"/>
                    <a:pt x="23350" y="901"/>
                  </a:cubicBezTo>
                  <a:cubicBezTo>
                    <a:pt x="23350" y="834"/>
                    <a:pt x="23317" y="767"/>
                    <a:pt x="23284" y="701"/>
                  </a:cubicBezTo>
                  <a:cubicBezTo>
                    <a:pt x="23217" y="534"/>
                    <a:pt x="23150" y="367"/>
                    <a:pt x="23050" y="234"/>
                  </a:cubicBezTo>
                  <a:cubicBezTo>
                    <a:pt x="23017" y="133"/>
                    <a:pt x="22983" y="67"/>
                    <a:pt x="22917" y="0"/>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3"/>
            <p:cNvSpPr/>
            <p:nvPr/>
          </p:nvSpPr>
          <p:spPr>
            <a:xfrm>
              <a:off x="5683433" y="4108334"/>
              <a:ext cx="72300" cy="93926"/>
            </a:xfrm>
            <a:custGeom>
              <a:rect b="b" l="l" r="r" t="t"/>
              <a:pathLst>
                <a:path extrusionOk="0" h="6111" w="4704">
                  <a:moveTo>
                    <a:pt x="1317" y="0"/>
                  </a:moveTo>
                  <a:cubicBezTo>
                    <a:pt x="539" y="0"/>
                    <a:pt x="1" y="629"/>
                    <a:pt x="1" y="1695"/>
                  </a:cubicBezTo>
                  <a:cubicBezTo>
                    <a:pt x="67" y="3329"/>
                    <a:pt x="935" y="4864"/>
                    <a:pt x="2336" y="5798"/>
                  </a:cubicBezTo>
                  <a:cubicBezTo>
                    <a:pt x="2711" y="6010"/>
                    <a:pt x="3067" y="6110"/>
                    <a:pt x="3383" y="6110"/>
                  </a:cubicBezTo>
                  <a:cubicBezTo>
                    <a:pt x="4164" y="6110"/>
                    <a:pt x="4704" y="5498"/>
                    <a:pt x="4704" y="4430"/>
                  </a:cubicBezTo>
                  <a:cubicBezTo>
                    <a:pt x="4604" y="2762"/>
                    <a:pt x="3737" y="1228"/>
                    <a:pt x="2369" y="327"/>
                  </a:cubicBezTo>
                  <a:cubicBezTo>
                    <a:pt x="1992" y="105"/>
                    <a:pt x="1635" y="0"/>
                    <a:pt x="1317" y="0"/>
                  </a:cubicBezTo>
                  <a:close/>
                </a:path>
              </a:pathLst>
            </a:custGeom>
            <a:solidFill>
              <a:srgbClr val="FFC1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a:off x="5683433" y="4108334"/>
              <a:ext cx="72300" cy="93926"/>
            </a:xfrm>
            <a:custGeom>
              <a:rect b="b" l="l" r="r" t="t"/>
              <a:pathLst>
                <a:path extrusionOk="0" h="6111" w="4704">
                  <a:moveTo>
                    <a:pt x="1317" y="0"/>
                  </a:moveTo>
                  <a:cubicBezTo>
                    <a:pt x="539" y="0"/>
                    <a:pt x="1" y="629"/>
                    <a:pt x="1" y="1695"/>
                  </a:cubicBezTo>
                  <a:cubicBezTo>
                    <a:pt x="67" y="3329"/>
                    <a:pt x="935" y="4864"/>
                    <a:pt x="2336" y="5798"/>
                  </a:cubicBezTo>
                  <a:cubicBezTo>
                    <a:pt x="2711" y="6010"/>
                    <a:pt x="3067" y="6110"/>
                    <a:pt x="3383" y="6110"/>
                  </a:cubicBezTo>
                  <a:cubicBezTo>
                    <a:pt x="4164" y="6110"/>
                    <a:pt x="4704" y="5498"/>
                    <a:pt x="4704" y="4430"/>
                  </a:cubicBezTo>
                  <a:cubicBezTo>
                    <a:pt x="4604" y="2762"/>
                    <a:pt x="3737" y="1228"/>
                    <a:pt x="2369" y="327"/>
                  </a:cubicBezTo>
                  <a:cubicBezTo>
                    <a:pt x="1992" y="105"/>
                    <a:pt x="1635" y="0"/>
                    <a:pt x="1317" y="0"/>
                  </a:cubicBezTo>
                  <a:close/>
                </a:path>
              </a:pathLst>
            </a:custGeom>
            <a:solidFill>
              <a:srgbClr val="000000"/>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44"/>
          <p:cNvSpPr txBox="1"/>
          <p:nvPr>
            <p:ph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Next proposed steps</a:t>
            </a:r>
            <a:endParaRPr>
              <a:highlight>
                <a:schemeClr val="accent1"/>
              </a:highlight>
            </a:endParaRPr>
          </a:p>
        </p:txBody>
      </p:sp>
      <p:sp>
        <p:nvSpPr>
          <p:cNvPr id="1686" name="Google Shape;1686;p44"/>
          <p:cNvSpPr txBox="1"/>
          <p:nvPr>
            <p:ph idx="1" type="body"/>
          </p:nvPr>
        </p:nvSpPr>
        <p:spPr>
          <a:xfrm>
            <a:off x="723750" y="1300125"/>
            <a:ext cx="7696500" cy="2719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600"/>
              </a:spcBef>
              <a:spcAft>
                <a:spcPts val="0"/>
              </a:spcAft>
              <a:buSzPts val="1400"/>
              <a:buChar char="●"/>
            </a:pPr>
            <a:r>
              <a:rPr lang="en"/>
              <a:t>Replicate the dashboard using in-house AWS tools and services (SageMaker, Comprehend, Quicksight)</a:t>
            </a:r>
            <a:endParaRPr/>
          </a:p>
          <a:p>
            <a:pPr indent="-317500" lvl="0" marL="457200" rtl="0" algn="l">
              <a:lnSpc>
                <a:spcPct val="115000"/>
              </a:lnSpc>
              <a:spcBef>
                <a:spcPts val="0"/>
              </a:spcBef>
              <a:spcAft>
                <a:spcPts val="0"/>
              </a:spcAft>
              <a:buSzPts val="1400"/>
              <a:buChar char="●"/>
            </a:pPr>
            <a:r>
              <a:rPr lang="en"/>
              <a:t>Make the dashboard dynamic in nature by introducing auto-update feature for all sections</a:t>
            </a:r>
            <a:endParaRPr/>
          </a:p>
          <a:p>
            <a:pPr indent="-317500" lvl="0" marL="457200" rtl="0" algn="l">
              <a:lnSpc>
                <a:spcPct val="115000"/>
              </a:lnSpc>
              <a:spcBef>
                <a:spcPts val="0"/>
              </a:spcBef>
              <a:spcAft>
                <a:spcPts val="0"/>
              </a:spcAft>
              <a:buSzPts val="1400"/>
              <a:buChar char="●"/>
            </a:pPr>
            <a:r>
              <a:rPr lang="en"/>
              <a:t>Integrate the Customer Intelligence Portal with existing software used by AWS to compare services already in use and future opportunity scoping</a:t>
            </a:r>
            <a:endParaRPr/>
          </a:p>
        </p:txBody>
      </p:sp>
      <p:sp>
        <p:nvSpPr>
          <p:cNvPr id="1687" name="Google Shape;1687;p44"/>
          <p:cNvSpPr txBox="1"/>
          <p:nvPr>
            <p:ph idx="12" type="sldNum"/>
          </p:nvPr>
        </p:nvSpPr>
        <p:spPr>
          <a:xfrm>
            <a:off x="720000" y="4604400"/>
            <a:ext cx="354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grpSp>
        <p:nvGrpSpPr>
          <p:cNvPr id="1688" name="Google Shape;1688;p44"/>
          <p:cNvGrpSpPr/>
          <p:nvPr/>
        </p:nvGrpSpPr>
        <p:grpSpPr>
          <a:xfrm>
            <a:off x="6487331" y="3794812"/>
            <a:ext cx="1030067" cy="428963"/>
            <a:chOff x="-49027775" y="3183175"/>
            <a:chExt cx="299325" cy="299325"/>
          </a:xfrm>
        </p:grpSpPr>
        <p:sp>
          <p:nvSpPr>
            <p:cNvPr id="1689" name="Google Shape;1689;p4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2" name="Google Shape;1692;p44"/>
          <p:cNvPicPr preferRelativeResize="0"/>
          <p:nvPr/>
        </p:nvPicPr>
        <p:blipFill>
          <a:blip r:embed="rId3">
            <a:alphaModFix/>
          </a:blip>
          <a:stretch>
            <a:fillRect/>
          </a:stretch>
        </p:blipFill>
        <p:spPr>
          <a:xfrm>
            <a:off x="5986376" y="3435276"/>
            <a:ext cx="3157625" cy="1708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45"/>
          <p:cNvSpPr txBox="1"/>
          <p:nvPr>
            <p:ph idx="4294967295"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Learnings</a:t>
            </a:r>
            <a:endParaRPr>
              <a:highlight>
                <a:schemeClr val="accent1"/>
              </a:highlight>
            </a:endParaRPr>
          </a:p>
        </p:txBody>
      </p:sp>
      <p:sp>
        <p:nvSpPr>
          <p:cNvPr id="1698" name="Google Shape;1698;p45"/>
          <p:cNvSpPr txBox="1"/>
          <p:nvPr>
            <p:ph idx="4294967295" type="body"/>
          </p:nvPr>
        </p:nvSpPr>
        <p:spPr>
          <a:xfrm>
            <a:off x="723750" y="1452525"/>
            <a:ext cx="4661100" cy="27198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SzPts val="1400"/>
              <a:buChar char="●"/>
            </a:pPr>
            <a:r>
              <a:rPr lang="en"/>
              <a:t>Data extraction techniques</a:t>
            </a:r>
            <a:endParaRPr/>
          </a:p>
          <a:p>
            <a:pPr indent="-317500" lvl="0" marL="457200" rtl="0" algn="l">
              <a:lnSpc>
                <a:spcPct val="150000"/>
              </a:lnSpc>
              <a:spcBef>
                <a:spcPts val="0"/>
              </a:spcBef>
              <a:spcAft>
                <a:spcPts val="0"/>
              </a:spcAft>
              <a:buSzPts val="1400"/>
              <a:buChar char="●"/>
            </a:pPr>
            <a:r>
              <a:rPr lang="en"/>
              <a:t>Data cleaning and preprocessing</a:t>
            </a:r>
            <a:endParaRPr/>
          </a:p>
          <a:p>
            <a:pPr indent="-317500" lvl="0" marL="457200" rtl="0" algn="l">
              <a:lnSpc>
                <a:spcPct val="150000"/>
              </a:lnSpc>
              <a:spcBef>
                <a:spcPts val="0"/>
              </a:spcBef>
              <a:spcAft>
                <a:spcPts val="0"/>
              </a:spcAft>
              <a:buSzPts val="1400"/>
              <a:buChar char="●"/>
            </a:pPr>
            <a:r>
              <a:rPr lang="en"/>
              <a:t>Sentiment and text analysis</a:t>
            </a:r>
            <a:endParaRPr/>
          </a:p>
          <a:p>
            <a:pPr indent="-317500" lvl="0" marL="457200" rtl="0" algn="l">
              <a:lnSpc>
                <a:spcPct val="150000"/>
              </a:lnSpc>
              <a:spcBef>
                <a:spcPts val="0"/>
              </a:spcBef>
              <a:spcAft>
                <a:spcPts val="0"/>
              </a:spcAft>
              <a:buSzPts val="1400"/>
              <a:buChar char="●"/>
            </a:pPr>
            <a:r>
              <a:rPr lang="en"/>
              <a:t>Insights generation</a:t>
            </a:r>
            <a:endParaRPr/>
          </a:p>
          <a:p>
            <a:pPr indent="-317500" lvl="0" marL="457200" rtl="0" algn="l">
              <a:lnSpc>
                <a:spcPct val="150000"/>
              </a:lnSpc>
              <a:spcBef>
                <a:spcPts val="0"/>
              </a:spcBef>
              <a:spcAft>
                <a:spcPts val="0"/>
              </a:spcAft>
              <a:buSzPts val="1400"/>
              <a:buChar char="●"/>
            </a:pPr>
            <a:r>
              <a:rPr lang="en"/>
              <a:t>Domain knowledge</a:t>
            </a:r>
            <a:endParaRPr/>
          </a:p>
          <a:p>
            <a:pPr indent="-317500" lvl="0" marL="457200" rtl="0" algn="l">
              <a:lnSpc>
                <a:spcPct val="150000"/>
              </a:lnSpc>
              <a:spcBef>
                <a:spcPts val="0"/>
              </a:spcBef>
              <a:spcAft>
                <a:spcPts val="0"/>
              </a:spcAft>
              <a:buSzPts val="1400"/>
              <a:buChar char="●"/>
            </a:pPr>
            <a:r>
              <a:rPr lang="en"/>
              <a:t>User-centric design</a:t>
            </a:r>
            <a:endParaRPr/>
          </a:p>
          <a:p>
            <a:pPr indent="-317500" lvl="0" marL="457200" rtl="0" algn="l">
              <a:lnSpc>
                <a:spcPct val="150000"/>
              </a:lnSpc>
              <a:spcBef>
                <a:spcPts val="0"/>
              </a:spcBef>
              <a:spcAft>
                <a:spcPts val="0"/>
              </a:spcAft>
              <a:buSzPts val="1400"/>
              <a:buChar char="●"/>
            </a:pPr>
            <a:r>
              <a:rPr lang="en"/>
              <a:t>User feedback and iteration</a:t>
            </a:r>
            <a:endParaRPr/>
          </a:p>
          <a:p>
            <a:pPr indent="-317500" lvl="0" marL="457200" rtl="0" algn="l">
              <a:lnSpc>
                <a:spcPct val="150000"/>
              </a:lnSpc>
              <a:spcBef>
                <a:spcPts val="0"/>
              </a:spcBef>
              <a:spcAft>
                <a:spcPts val="0"/>
              </a:spcAft>
              <a:buSzPts val="1400"/>
              <a:buChar char="●"/>
            </a:pPr>
            <a:r>
              <a:rPr lang="en"/>
              <a:t>Product development experience</a:t>
            </a:r>
            <a:endParaRPr/>
          </a:p>
        </p:txBody>
      </p:sp>
      <p:sp>
        <p:nvSpPr>
          <p:cNvPr id="1699" name="Google Shape;1699;p45"/>
          <p:cNvSpPr txBox="1"/>
          <p:nvPr>
            <p:ph idx="12" type="sldNum"/>
          </p:nvPr>
        </p:nvSpPr>
        <p:spPr>
          <a:xfrm>
            <a:off x="720000" y="4604400"/>
            <a:ext cx="354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46"/>
          <p:cNvSpPr txBox="1"/>
          <p:nvPr>
            <p:ph idx="12" type="sldNum"/>
          </p:nvPr>
        </p:nvSpPr>
        <p:spPr>
          <a:xfrm>
            <a:off x="720025" y="4604400"/>
            <a:ext cx="5121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1705" name="Google Shape;1705;p46"/>
          <p:cNvPicPr preferRelativeResize="0"/>
          <p:nvPr/>
        </p:nvPicPr>
        <p:blipFill rotWithShape="1">
          <a:blip r:embed="rId3">
            <a:alphaModFix/>
          </a:blip>
          <a:srcRect b="38337" l="1373" r="1217" t="18290"/>
          <a:stretch/>
        </p:blipFill>
        <p:spPr>
          <a:xfrm>
            <a:off x="353450" y="459750"/>
            <a:ext cx="8418652" cy="2415725"/>
          </a:xfrm>
          <a:prstGeom prst="rect">
            <a:avLst/>
          </a:prstGeom>
          <a:noFill/>
          <a:ln>
            <a:noFill/>
          </a:ln>
        </p:spPr>
      </p:pic>
      <p:pic>
        <p:nvPicPr>
          <p:cNvPr id="1706" name="Google Shape;1706;p46"/>
          <p:cNvPicPr preferRelativeResize="0"/>
          <p:nvPr/>
        </p:nvPicPr>
        <p:blipFill>
          <a:blip r:embed="rId4">
            <a:alphaModFix/>
          </a:blip>
          <a:stretch>
            <a:fillRect/>
          </a:stretch>
        </p:blipFill>
        <p:spPr>
          <a:xfrm>
            <a:off x="2419950" y="2875475"/>
            <a:ext cx="4298425" cy="1306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47"/>
          <p:cNvSpPr txBox="1"/>
          <p:nvPr>
            <p:ph type="title"/>
          </p:nvPr>
        </p:nvSpPr>
        <p:spPr>
          <a:xfrm>
            <a:off x="713232" y="541508"/>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Feedback from AWS</a:t>
            </a:r>
            <a:endParaRPr>
              <a:highlight>
                <a:schemeClr val="accent1"/>
              </a:highlight>
            </a:endParaRPr>
          </a:p>
        </p:txBody>
      </p:sp>
      <p:sp>
        <p:nvSpPr>
          <p:cNvPr id="1712" name="Google Shape;1712;p47"/>
          <p:cNvSpPr txBox="1"/>
          <p:nvPr>
            <p:ph idx="12" type="sldNum"/>
          </p:nvPr>
        </p:nvSpPr>
        <p:spPr>
          <a:xfrm>
            <a:off x="720025" y="4604400"/>
            <a:ext cx="4764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713" name="Google Shape;1713;p47"/>
          <p:cNvSpPr/>
          <p:nvPr/>
        </p:nvSpPr>
        <p:spPr>
          <a:xfrm flipH="1">
            <a:off x="2512600" y="1759200"/>
            <a:ext cx="2005200" cy="299700"/>
          </a:xfrm>
          <a:prstGeom prst="wedgeRectCallout">
            <a:avLst>
              <a:gd fmla="val -54371" name="adj1"/>
              <a:gd fmla="val 11025" name="adj2"/>
            </a:avLst>
          </a:prstGeom>
          <a:solidFill>
            <a:schemeClr val="accent5"/>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We loved the presentation</a:t>
            </a:r>
            <a:endParaRPr sz="1100">
              <a:latin typeface="Raleway"/>
              <a:ea typeface="Raleway"/>
              <a:cs typeface="Raleway"/>
              <a:sym typeface="Raleway"/>
            </a:endParaRPr>
          </a:p>
        </p:txBody>
      </p:sp>
      <p:sp>
        <p:nvSpPr>
          <p:cNvPr id="1714" name="Google Shape;1714;p47"/>
          <p:cNvSpPr/>
          <p:nvPr/>
        </p:nvSpPr>
        <p:spPr>
          <a:xfrm>
            <a:off x="713225" y="1317300"/>
            <a:ext cx="3627900" cy="351300"/>
          </a:xfrm>
          <a:prstGeom prst="wedgeRectCallout">
            <a:avLst>
              <a:gd fmla="val -54567" name="adj1"/>
              <a:gd fmla="val 8478" name="adj2"/>
            </a:avLst>
          </a:prstGeom>
          <a:solidFill>
            <a:schemeClr val="accent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I really like the idea of a browser on the dashboard. </a:t>
            </a:r>
            <a:endParaRPr sz="1100">
              <a:latin typeface="Raleway"/>
              <a:ea typeface="Raleway"/>
              <a:cs typeface="Raleway"/>
              <a:sym typeface="Raleway"/>
            </a:endParaRPr>
          </a:p>
        </p:txBody>
      </p:sp>
      <p:pic>
        <p:nvPicPr>
          <p:cNvPr id="1715" name="Google Shape;1715;p47"/>
          <p:cNvPicPr preferRelativeResize="0"/>
          <p:nvPr/>
        </p:nvPicPr>
        <p:blipFill rotWithShape="1">
          <a:blip r:embed="rId3">
            <a:alphaModFix/>
          </a:blip>
          <a:srcRect b="14844" l="0" r="0" t="14837"/>
          <a:stretch/>
        </p:blipFill>
        <p:spPr>
          <a:xfrm>
            <a:off x="6685175" y="-152397"/>
            <a:ext cx="2611225" cy="1836225"/>
          </a:xfrm>
          <a:prstGeom prst="rect">
            <a:avLst/>
          </a:prstGeom>
          <a:noFill/>
          <a:ln>
            <a:noFill/>
          </a:ln>
        </p:spPr>
      </p:pic>
      <p:sp>
        <p:nvSpPr>
          <p:cNvPr id="1716" name="Google Shape;1716;p47"/>
          <p:cNvSpPr/>
          <p:nvPr/>
        </p:nvSpPr>
        <p:spPr>
          <a:xfrm>
            <a:off x="643350" y="2174100"/>
            <a:ext cx="4697400" cy="299700"/>
          </a:xfrm>
          <a:prstGeom prst="wedgeRectCallout">
            <a:avLst>
              <a:gd fmla="val -54567" name="adj1"/>
              <a:gd fmla="val 8478" name="adj2"/>
            </a:avLst>
          </a:prstGeom>
          <a:solidFill>
            <a:schemeClr val="accent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I like how the words are getting highlighted within the news headline.</a:t>
            </a:r>
            <a:endParaRPr sz="1100">
              <a:latin typeface="Raleway"/>
              <a:ea typeface="Raleway"/>
              <a:cs typeface="Raleway"/>
              <a:sym typeface="Raleway"/>
            </a:endParaRPr>
          </a:p>
        </p:txBody>
      </p:sp>
      <p:sp>
        <p:nvSpPr>
          <p:cNvPr id="1717" name="Google Shape;1717;p47"/>
          <p:cNvSpPr/>
          <p:nvPr/>
        </p:nvSpPr>
        <p:spPr>
          <a:xfrm>
            <a:off x="762600" y="3195550"/>
            <a:ext cx="4015800" cy="394800"/>
          </a:xfrm>
          <a:prstGeom prst="wedgeRectCallout">
            <a:avLst>
              <a:gd fmla="val -54567" name="adj1"/>
              <a:gd fmla="val 8478" name="adj2"/>
            </a:avLst>
          </a:prstGeom>
          <a:solidFill>
            <a:schemeClr val="accent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This has turned out to be a great project with great results. You really worked like a startup.</a:t>
            </a:r>
            <a:endParaRPr sz="1100">
              <a:latin typeface="Raleway"/>
              <a:ea typeface="Raleway"/>
              <a:cs typeface="Raleway"/>
              <a:sym typeface="Raleway"/>
            </a:endParaRPr>
          </a:p>
        </p:txBody>
      </p:sp>
      <p:sp>
        <p:nvSpPr>
          <p:cNvPr id="1718" name="Google Shape;1718;p47"/>
          <p:cNvSpPr/>
          <p:nvPr/>
        </p:nvSpPr>
        <p:spPr>
          <a:xfrm>
            <a:off x="5831000" y="3146200"/>
            <a:ext cx="2915700" cy="299700"/>
          </a:xfrm>
          <a:prstGeom prst="wedgeRectCallout">
            <a:avLst>
              <a:gd fmla="val -54567" name="adj1"/>
              <a:gd fmla="val 8478" name="adj2"/>
            </a:avLst>
          </a:prstGeom>
          <a:solidFill>
            <a:schemeClr val="accent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As of today, I can use what you have built</a:t>
            </a:r>
            <a:endParaRPr sz="1100">
              <a:latin typeface="Raleway"/>
              <a:ea typeface="Raleway"/>
              <a:cs typeface="Raleway"/>
              <a:sym typeface="Raleway"/>
            </a:endParaRPr>
          </a:p>
        </p:txBody>
      </p:sp>
      <p:sp>
        <p:nvSpPr>
          <p:cNvPr id="1719" name="Google Shape;1719;p47"/>
          <p:cNvSpPr/>
          <p:nvPr/>
        </p:nvSpPr>
        <p:spPr>
          <a:xfrm flipH="1">
            <a:off x="455825" y="2672963"/>
            <a:ext cx="5667000" cy="351300"/>
          </a:xfrm>
          <a:prstGeom prst="wedgeRectCallout">
            <a:avLst>
              <a:gd fmla="val -54371" name="adj1"/>
              <a:gd fmla="val 11025" name="adj2"/>
            </a:avLst>
          </a:prstGeom>
          <a:solidFill>
            <a:schemeClr val="accent5"/>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We love the effort and complexity you have put in to make this intuitive dashboard</a:t>
            </a:r>
            <a:endParaRPr sz="1100">
              <a:latin typeface="Raleway"/>
              <a:ea typeface="Raleway"/>
              <a:cs typeface="Raleway"/>
              <a:sym typeface="Raleway"/>
            </a:endParaRPr>
          </a:p>
        </p:txBody>
      </p:sp>
      <p:sp>
        <p:nvSpPr>
          <p:cNvPr id="1720" name="Google Shape;1720;p47"/>
          <p:cNvSpPr/>
          <p:nvPr/>
        </p:nvSpPr>
        <p:spPr>
          <a:xfrm flipH="1">
            <a:off x="6576900" y="3608000"/>
            <a:ext cx="843000" cy="262500"/>
          </a:xfrm>
          <a:prstGeom prst="wedgeRectCallout">
            <a:avLst>
              <a:gd fmla="val -54371" name="adj1"/>
              <a:gd fmla="val 11025" name="adj2"/>
            </a:avLst>
          </a:prstGeom>
          <a:solidFill>
            <a:schemeClr val="accent5"/>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Great Job!</a:t>
            </a:r>
            <a:endParaRPr sz="1100">
              <a:latin typeface="Raleway"/>
              <a:ea typeface="Raleway"/>
              <a:cs typeface="Raleway"/>
              <a:sym typeface="Raleway"/>
            </a:endParaRPr>
          </a:p>
        </p:txBody>
      </p:sp>
      <p:sp>
        <p:nvSpPr>
          <p:cNvPr id="1721" name="Google Shape;1721;p47"/>
          <p:cNvSpPr/>
          <p:nvPr/>
        </p:nvSpPr>
        <p:spPr>
          <a:xfrm>
            <a:off x="5492325" y="3980725"/>
            <a:ext cx="3135000" cy="299700"/>
          </a:xfrm>
          <a:prstGeom prst="wedgeRectCallout">
            <a:avLst>
              <a:gd fmla="val -54567" name="adj1"/>
              <a:gd fmla="val 8478" name="adj2"/>
            </a:avLst>
          </a:prstGeom>
          <a:solidFill>
            <a:schemeClr val="dk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latin typeface="Raleway"/>
                <a:ea typeface="Raleway"/>
                <a:cs typeface="Raleway"/>
                <a:sym typeface="Raleway"/>
              </a:rPr>
              <a:t>Thank you for incorporating all the feedback</a:t>
            </a:r>
            <a:endParaRPr sz="1100">
              <a:solidFill>
                <a:schemeClr val="lt1"/>
              </a:solidFill>
              <a:latin typeface="Raleway"/>
              <a:ea typeface="Raleway"/>
              <a:cs typeface="Raleway"/>
              <a:sym typeface="Raleway"/>
            </a:endParaRPr>
          </a:p>
        </p:txBody>
      </p:sp>
      <p:sp>
        <p:nvSpPr>
          <p:cNvPr id="1722" name="Google Shape;1722;p47"/>
          <p:cNvSpPr/>
          <p:nvPr/>
        </p:nvSpPr>
        <p:spPr>
          <a:xfrm>
            <a:off x="1962150" y="3994525"/>
            <a:ext cx="1145400" cy="262500"/>
          </a:xfrm>
          <a:prstGeom prst="wedgeRectCallout">
            <a:avLst>
              <a:gd fmla="val -54567" name="adj1"/>
              <a:gd fmla="val 8478" name="adj2"/>
            </a:avLst>
          </a:prstGeom>
          <a:solidFill>
            <a:schemeClr val="dk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latin typeface="Raleway"/>
                <a:ea typeface="Raleway"/>
                <a:cs typeface="Raleway"/>
                <a:sym typeface="Raleway"/>
              </a:rPr>
              <a:t>Fantastic Job!</a:t>
            </a:r>
            <a:endParaRPr sz="1100">
              <a:solidFill>
                <a:schemeClr val="lt1"/>
              </a:solidFill>
              <a:latin typeface="Raleway"/>
              <a:ea typeface="Raleway"/>
              <a:cs typeface="Raleway"/>
              <a:sym typeface="Raleway"/>
            </a:endParaRPr>
          </a:p>
        </p:txBody>
      </p:sp>
      <p:sp>
        <p:nvSpPr>
          <p:cNvPr id="1723" name="Google Shape;1723;p47"/>
          <p:cNvSpPr/>
          <p:nvPr/>
        </p:nvSpPr>
        <p:spPr>
          <a:xfrm flipH="1">
            <a:off x="3681450" y="3845625"/>
            <a:ext cx="1354500" cy="262500"/>
          </a:xfrm>
          <a:prstGeom prst="wedgeRectCallout">
            <a:avLst>
              <a:gd fmla="val -54371" name="adj1"/>
              <a:gd fmla="val 11025" name="adj2"/>
            </a:avLst>
          </a:prstGeom>
          <a:solidFill>
            <a:schemeClr val="accent3"/>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Well planned out</a:t>
            </a:r>
            <a:endParaRPr sz="1100">
              <a:latin typeface="Raleway"/>
              <a:ea typeface="Raleway"/>
              <a:cs typeface="Raleway"/>
              <a:sym typeface="Raleway"/>
            </a:endParaRPr>
          </a:p>
        </p:txBody>
      </p:sp>
      <p:sp>
        <p:nvSpPr>
          <p:cNvPr id="1724" name="Google Shape;1724;p47"/>
          <p:cNvSpPr/>
          <p:nvPr/>
        </p:nvSpPr>
        <p:spPr>
          <a:xfrm flipH="1">
            <a:off x="4778400" y="1456200"/>
            <a:ext cx="2005200" cy="299700"/>
          </a:xfrm>
          <a:prstGeom prst="wedgeRectCallout">
            <a:avLst>
              <a:gd fmla="val -54371" name="adj1"/>
              <a:gd fmla="val 11025" name="adj2"/>
            </a:avLst>
          </a:prstGeom>
          <a:solidFill>
            <a:schemeClr val="accent3"/>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It is useful beyond AWS too</a:t>
            </a:r>
            <a:endParaRPr sz="1100">
              <a:latin typeface="Raleway"/>
              <a:ea typeface="Raleway"/>
              <a:cs typeface="Raleway"/>
              <a:sym typeface="Raleway"/>
            </a:endParaRPr>
          </a:p>
        </p:txBody>
      </p:sp>
      <p:sp>
        <p:nvSpPr>
          <p:cNvPr id="1725" name="Google Shape;1725;p47"/>
          <p:cNvSpPr/>
          <p:nvPr/>
        </p:nvSpPr>
        <p:spPr>
          <a:xfrm>
            <a:off x="1005875" y="4368200"/>
            <a:ext cx="4473300" cy="299700"/>
          </a:xfrm>
          <a:prstGeom prst="wedgeRectCallout">
            <a:avLst>
              <a:gd fmla="val -54567" name="adj1"/>
              <a:gd fmla="val 8478" name="adj2"/>
            </a:avLst>
          </a:prstGeom>
          <a:solidFill>
            <a:schemeClr val="accent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latin typeface="Raleway"/>
                <a:ea typeface="Raleway"/>
                <a:cs typeface="Raleway"/>
                <a:sym typeface="Raleway"/>
              </a:rPr>
              <a:t>This is a very good presentation and nice project implementation!</a:t>
            </a:r>
            <a:endParaRPr sz="1100">
              <a:latin typeface="Raleway"/>
              <a:ea typeface="Raleway"/>
              <a:cs typeface="Raleway"/>
              <a:sym typeface="Raleway"/>
            </a:endParaRPr>
          </a:p>
        </p:txBody>
      </p:sp>
      <p:sp>
        <p:nvSpPr>
          <p:cNvPr id="1726" name="Google Shape;1726;p47"/>
          <p:cNvSpPr/>
          <p:nvPr/>
        </p:nvSpPr>
        <p:spPr>
          <a:xfrm flipH="1">
            <a:off x="5415800" y="2185450"/>
            <a:ext cx="3559500" cy="351300"/>
          </a:xfrm>
          <a:prstGeom prst="wedgeRectCallout">
            <a:avLst>
              <a:gd fmla="val -54371" name="adj1"/>
              <a:gd fmla="val 11025" name="adj2"/>
            </a:avLst>
          </a:prstGeom>
          <a:solidFill>
            <a:schemeClr val="dk1"/>
          </a:solidFill>
          <a:ln cap="flat" cmpd="sng" w="28575">
            <a:solidFill>
              <a:srgbClr val="FFFFFF"/>
            </a:solidFill>
            <a:prstDash val="solid"/>
            <a:round/>
            <a:headEnd len="sm" w="sm" type="none"/>
            <a:tailEnd len="sm" w="sm" type="none"/>
          </a:ln>
          <a:effectLst>
            <a:outerShdw blurRad="57150" rotWithShape="0" algn="bl" dir="5400000" dist="19050">
              <a:srgbClr val="2C2C2C">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latin typeface="Raleway"/>
                <a:ea typeface="Raleway"/>
                <a:cs typeface="Raleway"/>
                <a:sym typeface="Raleway"/>
              </a:rPr>
              <a:t>I like how you have good knowledge of the domain</a:t>
            </a:r>
            <a:endParaRPr sz="11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100"/>
                                        <p:tgtEl>
                                          <p:spTgt spid="1714"/>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724"/>
                                        </p:tgtEl>
                                        <p:attrNameLst>
                                          <p:attrName>style.visibility</p:attrName>
                                        </p:attrNameLst>
                                      </p:cBhvr>
                                      <p:to>
                                        <p:strVal val="visible"/>
                                      </p:to>
                                    </p:set>
                                    <p:animEffect filter="fade" transition="in">
                                      <p:cBhvr>
                                        <p:cTn dur="200"/>
                                        <p:tgtEl>
                                          <p:spTgt spid="1724"/>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713"/>
                                        </p:tgtEl>
                                        <p:attrNameLst>
                                          <p:attrName>style.visibility</p:attrName>
                                        </p:attrNameLst>
                                      </p:cBhvr>
                                      <p:to>
                                        <p:strVal val="visible"/>
                                      </p:to>
                                    </p:set>
                                    <p:animEffect filter="fade" transition="in">
                                      <p:cBhvr>
                                        <p:cTn dur="200"/>
                                        <p:tgtEl>
                                          <p:spTgt spid="17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16"/>
                                        </p:tgtEl>
                                        <p:attrNameLst>
                                          <p:attrName>style.visibility</p:attrName>
                                        </p:attrNameLst>
                                      </p:cBhvr>
                                      <p:to>
                                        <p:strVal val="visible"/>
                                      </p:to>
                                    </p:set>
                                    <p:animEffect filter="fade" transition="in">
                                      <p:cBhvr>
                                        <p:cTn dur="200"/>
                                        <p:tgtEl>
                                          <p:spTgt spid="1716"/>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726"/>
                                        </p:tgtEl>
                                        <p:attrNameLst>
                                          <p:attrName>style.visibility</p:attrName>
                                        </p:attrNameLst>
                                      </p:cBhvr>
                                      <p:to>
                                        <p:strVal val="visible"/>
                                      </p:to>
                                    </p:set>
                                    <p:animEffect filter="fade" transition="in">
                                      <p:cBhvr>
                                        <p:cTn dur="200"/>
                                        <p:tgtEl>
                                          <p:spTgt spid="1726"/>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200"/>
                                        <p:tgtEl>
                                          <p:spTgt spid="1719"/>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200"/>
                                        <p:tgtEl>
                                          <p:spTgt spid="1718"/>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1717"/>
                                        </p:tgtEl>
                                        <p:attrNameLst>
                                          <p:attrName>style.visibility</p:attrName>
                                        </p:attrNameLst>
                                      </p:cBhvr>
                                      <p:to>
                                        <p:strVal val="visible"/>
                                      </p:to>
                                    </p:set>
                                    <p:animEffect filter="fade" transition="in">
                                      <p:cBhvr>
                                        <p:cTn dur="200"/>
                                        <p:tgtEl>
                                          <p:spTgt spid="171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200"/>
                                        <p:tgtEl>
                                          <p:spTgt spid="1720"/>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200"/>
                                        <p:tgtEl>
                                          <p:spTgt spid="1722"/>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200"/>
                                        <p:tgtEl>
                                          <p:spTgt spid="1723"/>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1721"/>
                                        </p:tgtEl>
                                        <p:attrNameLst>
                                          <p:attrName>style.visibility</p:attrName>
                                        </p:attrNameLst>
                                      </p:cBhvr>
                                      <p:to>
                                        <p:strVal val="visible"/>
                                      </p:to>
                                    </p:set>
                                    <p:animEffect filter="fade" transition="in">
                                      <p:cBhvr>
                                        <p:cTn dur="200"/>
                                        <p:tgtEl>
                                          <p:spTgt spid="1721"/>
                                        </p:tgtEl>
                                      </p:cBhvr>
                                    </p:animEffec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1725"/>
                                        </p:tgtEl>
                                        <p:attrNameLst>
                                          <p:attrName>style.visibility</p:attrName>
                                        </p:attrNameLst>
                                      </p:cBhvr>
                                      <p:to>
                                        <p:strVal val="visible"/>
                                      </p:to>
                                    </p:set>
                                    <p:animEffect filter="fade" transition="in">
                                      <p:cBhvr>
                                        <p:cTn dur="200"/>
                                        <p:tgtEl>
                                          <p:spTgt spid="1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pic>
        <p:nvPicPr>
          <p:cNvPr id="1731" name="Google Shape;1731;p48"/>
          <p:cNvPicPr preferRelativeResize="0"/>
          <p:nvPr/>
        </p:nvPicPr>
        <p:blipFill>
          <a:blip r:embed="rId3">
            <a:alphaModFix amt="40000"/>
          </a:blip>
          <a:stretch>
            <a:fillRect/>
          </a:stretch>
        </p:blipFill>
        <p:spPr>
          <a:xfrm>
            <a:off x="961050" y="-152400"/>
            <a:ext cx="7067050" cy="5005676"/>
          </a:xfrm>
          <a:prstGeom prst="rect">
            <a:avLst/>
          </a:prstGeom>
          <a:noFill/>
          <a:ln>
            <a:noFill/>
          </a:ln>
        </p:spPr>
      </p:pic>
      <p:sp>
        <p:nvSpPr>
          <p:cNvPr id="1732" name="Google Shape;1732;p48"/>
          <p:cNvSpPr/>
          <p:nvPr/>
        </p:nvSpPr>
        <p:spPr>
          <a:xfrm>
            <a:off x="3264850" y="1937225"/>
            <a:ext cx="2475300" cy="144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8"/>
          <p:cNvSpPr txBox="1"/>
          <p:nvPr>
            <p:ph idx="12" type="sldNum"/>
          </p:nvPr>
        </p:nvSpPr>
        <p:spPr>
          <a:xfrm>
            <a:off x="720025" y="4604400"/>
            <a:ext cx="4152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734" name="Google Shape;1734;p48"/>
          <p:cNvSpPr/>
          <p:nvPr/>
        </p:nvSpPr>
        <p:spPr>
          <a:xfrm>
            <a:off x="721525" y="4872525"/>
            <a:ext cx="252600" cy="2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8"/>
          <p:cNvSpPr txBox="1"/>
          <p:nvPr>
            <p:ph type="title"/>
          </p:nvPr>
        </p:nvSpPr>
        <p:spPr>
          <a:xfrm>
            <a:off x="3006000" y="1812875"/>
            <a:ext cx="30450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r>
              <a:rPr lang="en"/>
              <a:t>!</a:t>
            </a:r>
            <a:endParaRPr/>
          </a:p>
        </p:txBody>
      </p:sp>
      <p:sp>
        <p:nvSpPr>
          <p:cNvPr id="1736" name="Google Shape;1736;p48"/>
          <p:cNvSpPr txBox="1"/>
          <p:nvPr>
            <p:ph idx="1" type="subTitle"/>
          </p:nvPr>
        </p:nvSpPr>
        <p:spPr>
          <a:xfrm>
            <a:off x="3007525" y="2951150"/>
            <a:ext cx="3045000" cy="1299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Do you have 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26"/>
          <p:cNvSpPr txBox="1"/>
          <p:nvPr>
            <p:ph type="title"/>
          </p:nvPr>
        </p:nvSpPr>
        <p:spPr>
          <a:xfrm>
            <a:off x="2490757" y="59334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Problem Statement</a:t>
            </a:r>
            <a:endParaRPr>
              <a:highlight>
                <a:schemeClr val="accent1"/>
              </a:highlight>
            </a:endParaRPr>
          </a:p>
        </p:txBody>
      </p:sp>
      <p:sp>
        <p:nvSpPr>
          <p:cNvPr id="718" name="Google Shape;718;p26"/>
          <p:cNvSpPr txBox="1"/>
          <p:nvPr>
            <p:ph idx="1" type="body"/>
          </p:nvPr>
        </p:nvSpPr>
        <p:spPr>
          <a:xfrm>
            <a:off x="1078975" y="960025"/>
            <a:ext cx="6894000" cy="368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1500"/>
              </a:spcBef>
              <a:spcAft>
                <a:spcPts val="1500"/>
              </a:spcAft>
              <a:buNone/>
            </a:pPr>
            <a:r>
              <a:rPr lang="en" sz="1500">
                <a:solidFill>
                  <a:srgbClr val="000000"/>
                </a:solidFill>
              </a:rPr>
              <a:t>The problem is the lack of efficient systems to prioritize sales actions for the AWS teams. This leads to challenges in identifying high-potential customers, resulting in missed opportunities. The absence of central repository of customer insights exacerbates the issue, hindering accurate and up-to-date information gathering for effective actions.</a:t>
            </a:r>
            <a:endParaRPr sz="1500"/>
          </a:p>
        </p:txBody>
      </p:sp>
      <p:sp>
        <p:nvSpPr>
          <p:cNvPr id="719" name="Google Shape;719;p26"/>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720" name="Google Shape;720;p26"/>
          <p:cNvPicPr preferRelativeResize="0"/>
          <p:nvPr/>
        </p:nvPicPr>
        <p:blipFill>
          <a:blip r:embed="rId3">
            <a:alphaModFix/>
          </a:blip>
          <a:stretch>
            <a:fillRect/>
          </a:stretch>
        </p:blipFill>
        <p:spPr>
          <a:xfrm>
            <a:off x="6943400" y="2855450"/>
            <a:ext cx="2200600" cy="226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27"/>
          <p:cNvSpPr txBox="1"/>
          <p:nvPr>
            <p:ph type="title"/>
          </p:nvPr>
        </p:nvSpPr>
        <p:spPr>
          <a:xfrm>
            <a:off x="2490757" y="554596"/>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Project Objective</a:t>
            </a:r>
            <a:endParaRPr>
              <a:highlight>
                <a:schemeClr val="accent1"/>
              </a:highlight>
            </a:endParaRPr>
          </a:p>
        </p:txBody>
      </p:sp>
      <p:sp>
        <p:nvSpPr>
          <p:cNvPr id="726" name="Google Shape;726;p27"/>
          <p:cNvSpPr txBox="1"/>
          <p:nvPr>
            <p:ph idx="1" type="body"/>
          </p:nvPr>
        </p:nvSpPr>
        <p:spPr>
          <a:xfrm>
            <a:off x="1173750" y="1300125"/>
            <a:ext cx="6796500" cy="14676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lang="en" sz="1500"/>
              <a:t>To build a </a:t>
            </a:r>
            <a:r>
              <a:rPr lang="en" sz="1500"/>
              <a:t>Customer Intelligence portal that provides ‘Single source of truth’ about AWS customers and serves as a knowledge base for the field teams (e.g.: Solutions Architect) to drive ‘Next Best Action’ for their customers.</a:t>
            </a:r>
            <a:endParaRPr/>
          </a:p>
        </p:txBody>
      </p:sp>
      <p:sp>
        <p:nvSpPr>
          <p:cNvPr id="727" name="Google Shape;727;p27"/>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728" name="Google Shape;728;p27"/>
          <p:cNvPicPr preferRelativeResize="0"/>
          <p:nvPr/>
        </p:nvPicPr>
        <p:blipFill>
          <a:blip r:embed="rId3">
            <a:alphaModFix/>
          </a:blip>
          <a:stretch>
            <a:fillRect/>
          </a:stretch>
        </p:blipFill>
        <p:spPr>
          <a:xfrm>
            <a:off x="6146725" y="2767725"/>
            <a:ext cx="2273525" cy="227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28"/>
          <p:cNvPicPr preferRelativeResize="0"/>
          <p:nvPr/>
        </p:nvPicPr>
        <p:blipFill>
          <a:blip r:embed="rId3">
            <a:alphaModFix/>
          </a:blip>
          <a:stretch>
            <a:fillRect/>
          </a:stretch>
        </p:blipFill>
        <p:spPr>
          <a:xfrm>
            <a:off x="4793825" y="-3425"/>
            <a:ext cx="4578776" cy="4704682"/>
          </a:xfrm>
          <a:prstGeom prst="rect">
            <a:avLst/>
          </a:prstGeom>
          <a:noFill/>
          <a:ln>
            <a:noFill/>
          </a:ln>
        </p:spPr>
      </p:pic>
      <p:sp>
        <p:nvSpPr>
          <p:cNvPr id="734" name="Google Shape;734;p28"/>
          <p:cNvSpPr txBox="1"/>
          <p:nvPr>
            <p:ph idx="12" type="sldNum"/>
          </p:nvPr>
        </p:nvSpPr>
        <p:spPr>
          <a:xfrm>
            <a:off x="720025"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735" name="Google Shape;735;p28"/>
          <p:cNvSpPr txBox="1"/>
          <p:nvPr>
            <p:ph type="title"/>
          </p:nvPr>
        </p:nvSpPr>
        <p:spPr>
          <a:xfrm>
            <a:off x="713232" y="541508"/>
            <a:ext cx="3852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Scope</a:t>
            </a:r>
            <a:endParaRPr/>
          </a:p>
        </p:txBody>
      </p:sp>
      <p:sp>
        <p:nvSpPr>
          <p:cNvPr id="736" name="Google Shape;736;p28"/>
          <p:cNvSpPr txBox="1"/>
          <p:nvPr>
            <p:ph idx="1" type="subTitle"/>
          </p:nvPr>
        </p:nvSpPr>
        <p:spPr>
          <a:xfrm>
            <a:off x="646425" y="2033350"/>
            <a:ext cx="4326600" cy="15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Our project involves extracting, cleaning, and analyzing data for nine companies. We will gather data from multiple sources, perform sentiment and text analysis, analyze metadata for insights, generate word clouds of key words, and develop a visualization dashboard.</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29"/>
          <p:cNvSpPr txBox="1"/>
          <p:nvPr>
            <p:ph type="title"/>
          </p:nvPr>
        </p:nvSpPr>
        <p:spPr>
          <a:xfrm>
            <a:off x="715100" y="1808250"/>
            <a:ext cx="3768900" cy="69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Dashboard </a:t>
            </a:r>
            <a:r>
              <a:rPr lang="en">
                <a:highlight>
                  <a:schemeClr val="accent1"/>
                </a:highlight>
              </a:rPr>
              <a:t>Demo</a:t>
            </a:r>
            <a:endParaRPr>
              <a:highlight>
                <a:schemeClr val="accent1"/>
              </a:highlight>
            </a:endParaRPr>
          </a:p>
        </p:txBody>
      </p:sp>
      <p:sp>
        <p:nvSpPr>
          <p:cNvPr id="742" name="Google Shape;742;p29"/>
          <p:cNvSpPr txBox="1"/>
          <p:nvPr>
            <p:ph idx="12" type="sldNum"/>
          </p:nvPr>
        </p:nvSpPr>
        <p:spPr>
          <a:xfrm>
            <a:off x="720025" y="4604400"/>
            <a:ext cx="4194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743" name="Google Shape;743;p29"/>
          <p:cNvSpPr/>
          <p:nvPr/>
        </p:nvSpPr>
        <p:spPr>
          <a:xfrm>
            <a:off x="6083800" y="0"/>
            <a:ext cx="3060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29"/>
          <p:cNvGrpSpPr/>
          <p:nvPr/>
        </p:nvGrpSpPr>
        <p:grpSpPr>
          <a:xfrm>
            <a:off x="4538058" y="583915"/>
            <a:ext cx="3881893" cy="3866200"/>
            <a:chOff x="1380325" y="456475"/>
            <a:chExt cx="4827625" cy="4811100"/>
          </a:xfrm>
        </p:grpSpPr>
        <p:sp>
          <p:nvSpPr>
            <p:cNvPr id="745" name="Google Shape;745;p29"/>
            <p:cNvSpPr/>
            <p:nvPr/>
          </p:nvSpPr>
          <p:spPr>
            <a:xfrm>
              <a:off x="1380325" y="2480550"/>
              <a:ext cx="4827625" cy="2787025"/>
            </a:xfrm>
            <a:custGeom>
              <a:rect b="b" l="l" r="r" t="t"/>
              <a:pathLst>
                <a:path extrusionOk="0" h="111481" w="193105">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2849700" y="4121425"/>
              <a:ext cx="1717100" cy="880950"/>
            </a:xfrm>
            <a:custGeom>
              <a:rect b="b" l="l" r="r" t="t"/>
              <a:pathLst>
                <a:path extrusionOk="0" h="35238" w="68684">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1542100" y="2722600"/>
              <a:ext cx="3123100" cy="1795900"/>
            </a:xfrm>
            <a:custGeom>
              <a:rect b="b" l="l" r="r" t="t"/>
              <a:pathLst>
                <a:path extrusionOk="0" h="71836" w="124924">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4982050" y="3805675"/>
              <a:ext cx="962400" cy="555425"/>
            </a:xfrm>
            <a:custGeom>
              <a:rect b="b" l="l" r="r" t="t"/>
              <a:pathLst>
                <a:path extrusionOk="0" h="22217" w="38496">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5745950" y="3358200"/>
              <a:ext cx="194225" cy="457500"/>
            </a:xfrm>
            <a:custGeom>
              <a:rect b="b" l="l" r="r" t="t"/>
              <a:pathLst>
                <a:path extrusionOk="0" h="18300" w="7769">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5659200" y="3669025"/>
              <a:ext cx="404500" cy="365225"/>
            </a:xfrm>
            <a:custGeom>
              <a:rect b="b" l="l" r="r" t="t"/>
              <a:pathLst>
                <a:path extrusionOk="0" h="14609" w="1618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5720100" y="3689075"/>
              <a:ext cx="310225" cy="317600"/>
            </a:xfrm>
            <a:custGeom>
              <a:rect b="b" l="l" r="r" t="t"/>
              <a:pathLst>
                <a:path extrusionOk="0" h="12704" w="12409">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2899750" y="2951725"/>
              <a:ext cx="1027425" cy="1092475"/>
            </a:xfrm>
            <a:custGeom>
              <a:rect b="b" l="l" r="r" t="t"/>
              <a:pathLst>
                <a:path extrusionOk="0" h="43699" w="41097">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2898900" y="3253600"/>
              <a:ext cx="155150" cy="657175"/>
            </a:xfrm>
            <a:custGeom>
              <a:rect b="b" l="l" r="r" t="t"/>
              <a:pathLst>
                <a:path extrusionOk="0" h="26287" w="6206">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2943950" y="3025950"/>
              <a:ext cx="1002400" cy="966550"/>
            </a:xfrm>
            <a:custGeom>
              <a:rect b="b" l="l" r="r" t="t"/>
              <a:pathLst>
                <a:path extrusionOk="0" h="38662" w="40096">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2943950" y="3025950"/>
              <a:ext cx="755550" cy="833125"/>
            </a:xfrm>
            <a:custGeom>
              <a:rect b="b" l="l" r="r" t="t"/>
              <a:pathLst>
                <a:path extrusionOk="0" h="33325" w="30222">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a:off x="3369250" y="3668075"/>
              <a:ext cx="557925" cy="376125"/>
            </a:xfrm>
            <a:custGeom>
              <a:rect b="b" l="l" r="r" t="t"/>
              <a:pathLst>
                <a:path extrusionOk="0" h="15045" w="22317">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9"/>
            <p:cNvSpPr/>
            <p:nvPr/>
          </p:nvSpPr>
          <p:spPr>
            <a:xfrm>
              <a:off x="1866500" y="456475"/>
              <a:ext cx="2669425" cy="3797150"/>
            </a:xfrm>
            <a:custGeom>
              <a:rect b="b" l="l" r="r" t="t"/>
              <a:pathLst>
                <a:path extrusionOk="0" h="151886" w="106777">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1952650" y="511475"/>
              <a:ext cx="2583275" cy="3736900"/>
            </a:xfrm>
            <a:custGeom>
              <a:rect b="b" l="l" r="r" t="t"/>
              <a:pathLst>
                <a:path extrusionOk="0" h="149476" w="103331">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9"/>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3209125" y="3312275"/>
              <a:ext cx="101250" cy="122325"/>
            </a:xfrm>
            <a:custGeom>
              <a:rect b="b" l="l" r="r" t="t"/>
              <a:pathLst>
                <a:path extrusionOk="0" h="4893" w="405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p:nvPr/>
          </p:nvSpPr>
          <p:spPr>
            <a:xfrm>
              <a:off x="2432750" y="1007000"/>
              <a:ext cx="2425075" cy="3217675"/>
            </a:xfrm>
            <a:custGeom>
              <a:rect b="b" l="l" r="r" t="t"/>
              <a:pathLst>
                <a:path extrusionOk="0" h="128707" w="97003">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9"/>
            <p:cNvSpPr/>
            <p:nvPr/>
          </p:nvSpPr>
          <p:spPr>
            <a:xfrm>
              <a:off x="2432750" y="1007825"/>
              <a:ext cx="2425075" cy="3217325"/>
            </a:xfrm>
            <a:custGeom>
              <a:rect b="b" l="l" r="r" t="t"/>
              <a:pathLst>
                <a:path extrusionOk="0" h="128693" w="97003">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2374375" y="973650"/>
              <a:ext cx="2483450" cy="1432700"/>
            </a:xfrm>
            <a:custGeom>
              <a:rect b="b" l="l" r="r" t="t"/>
              <a:pathLst>
                <a:path extrusionOk="0" h="57308" w="99338">
                  <a:moveTo>
                    <a:pt x="97036" y="0"/>
                  </a:moveTo>
                  <a:lnTo>
                    <a:pt x="0" y="55973"/>
                  </a:lnTo>
                  <a:lnTo>
                    <a:pt x="2335" y="57308"/>
                  </a:lnTo>
                  <a:lnTo>
                    <a:pt x="99338" y="1334"/>
                  </a:lnTo>
                  <a:lnTo>
                    <a:pt x="97036"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a:off x="2374375" y="2372975"/>
              <a:ext cx="74225" cy="1848025"/>
            </a:xfrm>
            <a:custGeom>
              <a:rect b="b" l="l" r="r" t="t"/>
              <a:pathLst>
                <a:path extrusionOk="0" h="73921" w="2969">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9"/>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4751900" y="963200"/>
              <a:ext cx="41725" cy="54275"/>
            </a:xfrm>
            <a:custGeom>
              <a:rect b="b" l="l" r="r" t="t"/>
              <a:pathLst>
                <a:path extrusionOk="0" h="2171" w="1669">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4667675" y="1011725"/>
              <a:ext cx="41725" cy="54775"/>
            </a:xfrm>
            <a:custGeom>
              <a:rect b="b" l="l" r="r" t="t"/>
              <a:pathLst>
                <a:path extrusionOk="0" h="2191" w="1669">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4582600" y="1060775"/>
              <a:ext cx="41725" cy="54925"/>
            </a:xfrm>
            <a:custGeom>
              <a:rect b="b" l="l" r="r" t="t"/>
              <a:pathLst>
                <a:path extrusionOk="0" h="2197" w="1669">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a:off x="2432750" y="2049400"/>
              <a:ext cx="619625" cy="2175275"/>
            </a:xfrm>
            <a:custGeom>
              <a:rect b="b" l="l" r="r" t="t"/>
              <a:pathLst>
                <a:path extrusionOk="0" h="87011" w="24785">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3094050" y="1090400"/>
              <a:ext cx="1712900" cy="2725300"/>
            </a:xfrm>
            <a:custGeom>
              <a:rect b="b" l="l" r="r" t="t"/>
              <a:pathLst>
                <a:path extrusionOk="0" h="109012" w="68516">
                  <a:moveTo>
                    <a:pt x="68516" y="0"/>
                  </a:moveTo>
                  <a:lnTo>
                    <a:pt x="0" y="39562"/>
                  </a:lnTo>
                  <a:lnTo>
                    <a:pt x="0" y="109011"/>
                  </a:lnTo>
                  <a:lnTo>
                    <a:pt x="68516" y="69450"/>
                  </a:lnTo>
                  <a:lnTo>
                    <a:pt x="6851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9"/>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2948100" y="2223850"/>
              <a:ext cx="52575" cy="61575"/>
            </a:xfrm>
            <a:custGeom>
              <a:rect b="b" l="l" r="r" t="t"/>
              <a:pathLst>
                <a:path extrusionOk="0" h="2463" w="2103">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2501125" y="2653175"/>
              <a:ext cx="10875" cy="31725"/>
            </a:xfrm>
            <a:custGeom>
              <a:rect b="b" l="l" r="r" t="t"/>
              <a:pathLst>
                <a:path extrusionOk="0" h="1269" w="435">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2514475" y="2646500"/>
              <a:ext cx="10850" cy="30875"/>
            </a:xfrm>
            <a:custGeom>
              <a:rect b="b" l="l" r="r" t="t"/>
              <a:pathLst>
                <a:path extrusionOk="0" h="1235" w="434">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2527800" y="2638175"/>
              <a:ext cx="10875" cy="31700"/>
            </a:xfrm>
            <a:custGeom>
              <a:rect b="b" l="l" r="r" t="t"/>
              <a:pathLst>
                <a:path extrusionOk="0" h="1268" w="435">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2501125" y="2684025"/>
              <a:ext cx="10875" cy="32550"/>
            </a:xfrm>
            <a:custGeom>
              <a:rect b="b" l="l" r="r" t="t"/>
              <a:pathLst>
                <a:path extrusionOk="0" h="1302" w="435">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2514475" y="2677350"/>
              <a:ext cx="10850" cy="30900"/>
            </a:xfrm>
            <a:custGeom>
              <a:rect b="b" l="l" r="r" t="t"/>
              <a:pathLst>
                <a:path extrusionOk="0" h="1236" w="434">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2527800" y="2669025"/>
              <a:ext cx="10875" cy="31700"/>
            </a:xfrm>
            <a:custGeom>
              <a:rect b="b" l="l" r="r" t="t"/>
              <a:pathLst>
                <a:path extrusionOk="0" h="1268" w="435">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9"/>
            <p:cNvSpPr/>
            <p:nvPr/>
          </p:nvSpPr>
          <p:spPr>
            <a:xfrm>
              <a:off x="2501950" y="2764300"/>
              <a:ext cx="12325" cy="28500"/>
            </a:xfrm>
            <a:custGeom>
              <a:rect b="b" l="l" r="r" t="t"/>
              <a:pathLst>
                <a:path extrusionOk="0" h="1140" w="493">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2506125" y="2769925"/>
              <a:ext cx="16700" cy="15350"/>
            </a:xfrm>
            <a:custGeom>
              <a:rect b="b" l="l" r="r" t="t"/>
              <a:pathLst>
                <a:path extrusionOk="0" h="614" w="668">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2525300" y="2765750"/>
              <a:ext cx="5025" cy="9200"/>
            </a:xfrm>
            <a:custGeom>
              <a:rect b="b" l="l" r="r" t="t"/>
              <a:pathLst>
                <a:path extrusionOk="0" h="368" w="201">
                  <a:moveTo>
                    <a:pt x="201" y="1"/>
                  </a:moveTo>
                  <a:lnTo>
                    <a:pt x="1" y="101"/>
                  </a:lnTo>
                  <a:lnTo>
                    <a:pt x="1" y="368"/>
                  </a:lnTo>
                  <a:lnTo>
                    <a:pt x="201" y="268"/>
                  </a:lnTo>
                  <a:lnTo>
                    <a:pt x="2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2532825" y="2758750"/>
              <a:ext cx="10850" cy="32350"/>
            </a:xfrm>
            <a:custGeom>
              <a:rect b="b" l="l" r="r" t="t"/>
              <a:pathLst>
                <a:path extrusionOk="0" h="1294" w="434">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2500300" y="2846675"/>
              <a:ext cx="34825" cy="62550"/>
            </a:xfrm>
            <a:custGeom>
              <a:rect b="b" l="l" r="r" t="t"/>
              <a:pathLst>
                <a:path extrusionOk="0" h="2502" w="1393">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2511975" y="2907525"/>
              <a:ext cx="11700" cy="16700"/>
            </a:xfrm>
            <a:custGeom>
              <a:rect b="b" l="l" r="r" t="t"/>
              <a:pathLst>
                <a:path extrusionOk="0" h="668" w="468">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2501125" y="2641900"/>
              <a:ext cx="43550" cy="77725"/>
            </a:xfrm>
            <a:custGeom>
              <a:rect b="b" l="l" r="r" t="t"/>
              <a:pathLst>
                <a:path extrusionOk="0" h="3109" w="1742">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2501125" y="2957975"/>
              <a:ext cx="43550" cy="78325"/>
            </a:xfrm>
            <a:custGeom>
              <a:rect b="b" l="l" r="r" t="t"/>
              <a:pathLst>
                <a:path extrusionOk="0" h="3133" w="1742">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2516125" y="3069800"/>
              <a:ext cx="16725" cy="27400"/>
            </a:xfrm>
            <a:custGeom>
              <a:rect b="b" l="l" r="r" t="t"/>
              <a:pathLst>
                <a:path extrusionOk="0" h="1096" w="669">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9"/>
            <p:cNvSpPr/>
            <p:nvPr/>
          </p:nvSpPr>
          <p:spPr>
            <a:xfrm>
              <a:off x="2535325" y="3075350"/>
              <a:ext cx="11700" cy="17950"/>
            </a:xfrm>
            <a:custGeom>
              <a:rect b="b" l="l" r="r" t="t"/>
              <a:pathLst>
                <a:path extrusionOk="0" h="718" w="468">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9"/>
            <p:cNvSpPr/>
            <p:nvPr/>
          </p:nvSpPr>
          <p:spPr>
            <a:xfrm>
              <a:off x="2514475" y="3097500"/>
              <a:ext cx="19200" cy="42725"/>
            </a:xfrm>
            <a:custGeom>
              <a:rect b="b" l="l" r="r" t="t"/>
              <a:pathLst>
                <a:path extrusionOk="0" h="1709" w="768">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2536975" y="3095325"/>
              <a:ext cx="10050" cy="32375"/>
            </a:xfrm>
            <a:custGeom>
              <a:rect b="b" l="l" r="r" t="t"/>
              <a:pathLst>
                <a:path extrusionOk="0" h="1295" w="402">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9"/>
            <p:cNvSpPr/>
            <p:nvPr/>
          </p:nvSpPr>
          <p:spPr>
            <a:xfrm>
              <a:off x="2501125" y="3094650"/>
              <a:ext cx="11700" cy="18575"/>
            </a:xfrm>
            <a:custGeom>
              <a:rect b="b" l="l" r="r" t="t"/>
              <a:pathLst>
                <a:path extrusionOk="0" h="743" w="468">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9"/>
            <p:cNvSpPr/>
            <p:nvPr/>
          </p:nvSpPr>
          <p:spPr>
            <a:xfrm>
              <a:off x="2501125" y="3113500"/>
              <a:ext cx="10875" cy="34225"/>
            </a:xfrm>
            <a:custGeom>
              <a:rect b="b" l="l" r="r" t="t"/>
              <a:pathLst>
                <a:path extrusionOk="0" h="1369" w="435">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9"/>
            <p:cNvSpPr/>
            <p:nvPr/>
          </p:nvSpPr>
          <p:spPr>
            <a:xfrm>
              <a:off x="2586175" y="2488250"/>
              <a:ext cx="254375" cy="161425"/>
            </a:xfrm>
            <a:custGeom>
              <a:rect b="b" l="l" r="r" t="t"/>
              <a:pathLst>
                <a:path extrusionOk="0" h="6457" w="10175">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9"/>
            <p:cNvSpPr/>
            <p:nvPr/>
          </p:nvSpPr>
          <p:spPr>
            <a:xfrm>
              <a:off x="2586175" y="2597500"/>
              <a:ext cx="254375" cy="161400"/>
            </a:xfrm>
            <a:custGeom>
              <a:rect b="b" l="l" r="r" t="t"/>
              <a:pathLst>
                <a:path extrusionOk="0" h="6456" w="10175">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9"/>
            <p:cNvSpPr/>
            <p:nvPr/>
          </p:nvSpPr>
          <p:spPr>
            <a:xfrm>
              <a:off x="2586175" y="2707000"/>
              <a:ext cx="254375" cy="160900"/>
            </a:xfrm>
            <a:custGeom>
              <a:rect b="b" l="l" r="r" t="t"/>
              <a:pathLst>
                <a:path extrusionOk="0" h="6436" w="10175">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9"/>
            <p:cNvSpPr/>
            <p:nvPr/>
          </p:nvSpPr>
          <p:spPr>
            <a:xfrm>
              <a:off x="2586175" y="2815425"/>
              <a:ext cx="254375" cy="161150"/>
            </a:xfrm>
            <a:custGeom>
              <a:rect b="b" l="l" r="r" t="t"/>
              <a:pathLst>
                <a:path extrusionOk="0" h="6446" w="10175">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p:nvPr/>
          </p:nvSpPr>
          <p:spPr>
            <a:xfrm>
              <a:off x="2586175" y="2924400"/>
              <a:ext cx="254375" cy="161425"/>
            </a:xfrm>
            <a:custGeom>
              <a:rect b="b" l="l" r="r" t="t"/>
              <a:pathLst>
                <a:path extrusionOk="0" h="6457" w="10175">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9"/>
            <p:cNvSpPr/>
            <p:nvPr/>
          </p:nvSpPr>
          <p:spPr>
            <a:xfrm>
              <a:off x="2628725" y="3013250"/>
              <a:ext cx="254375" cy="161525"/>
            </a:xfrm>
            <a:custGeom>
              <a:rect b="b" l="l" r="r" t="t"/>
              <a:pathLst>
                <a:path extrusionOk="0" h="6461" w="10175">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9"/>
            <p:cNvSpPr/>
            <p:nvPr/>
          </p:nvSpPr>
          <p:spPr>
            <a:xfrm>
              <a:off x="2628725" y="3087025"/>
              <a:ext cx="254375" cy="161400"/>
            </a:xfrm>
            <a:custGeom>
              <a:rect b="b" l="l" r="r" t="t"/>
              <a:pathLst>
                <a:path extrusionOk="0" h="6456" w="10175">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p:nvPr/>
          </p:nvSpPr>
          <p:spPr>
            <a:xfrm>
              <a:off x="2628725" y="3160400"/>
              <a:ext cx="254375" cy="161425"/>
            </a:xfrm>
            <a:custGeom>
              <a:rect b="b" l="l" r="r" t="t"/>
              <a:pathLst>
                <a:path extrusionOk="0" h="6457" w="10175">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9"/>
            <p:cNvSpPr/>
            <p:nvPr/>
          </p:nvSpPr>
          <p:spPr>
            <a:xfrm>
              <a:off x="2673750" y="3207375"/>
              <a:ext cx="254375" cy="161150"/>
            </a:xfrm>
            <a:custGeom>
              <a:rect b="b" l="l" r="r" t="t"/>
              <a:pathLst>
                <a:path extrusionOk="0" h="6446" w="10175">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a:off x="2628725" y="3357625"/>
              <a:ext cx="21700" cy="49525"/>
            </a:xfrm>
            <a:custGeom>
              <a:rect b="b" l="l" r="r" t="t"/>
              <a:pathLst>
                <a:path extrusionOk="0" h="1981" w="868">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a:off x="2673750" y="3280475"/>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9"/>
            <p:cNvSpPr/>
            <p:nvPr/>
          </p:nvSpPr>
          <p:spPr>
            <a:xfrm>
              <a:off x="2628725" y="3431075"/>
              <a:ext cx="21700" cy="49450"/>
            </a:xfrm>
            <a:custGeom>
              <a:rect b="b" l="l" r="r" t="t"/>
              <a:pathLst>
                <a:path extrusionOk="0" h="1978" w="868">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a:off x="2673750" y="3353875"/>
              <a:ext cx="254375" cy="161400"/>
            </a:xfrm>
            <a:custGeom>
              <a:rect b="b" l="l" r="r" t="t"/>
              <a:pathLst>
                <a:path extrusionOk="0" h="6456" w="10175">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2628725" y="3504625"/>
              <a:ext cx="21700" cy="49300"/>
            </a:xfrm>
            <a:custGeom>
              <a:rect b="b" l="l" r="r" t="t"/>
              <a:pathLst>
                <a:path extrusionOk="0" h="1972" w="868">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9"/>
            <p:cNvSpPr/>
            <p:nvPr/>
          </p:nvSpPr>
          <p:spPr>
            <a:xfrm>
              <a:off x="2673750" y="3427250"/>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9"/>
            <p:cNvSpPr/>
            <p:nvPr/>
          </p:nvSpPr>
          <p:spPr>
            <a:xfrm>
              <a:off x="2628725" y="3577775"/>
              <a:ext cx="21700" cy="49575"/>
            </a:xfrm>
            <a:custGeom>
              <a:rect b="b" l="l" r="r" t="t"/>
              <a:pathLst>
                <a:path extrusionOk="0" h="1983" w="868">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2673750" y="3501475"/>
              <a:ext cx="254375" cy="161150"/>
            </a:xfrm>
            <a:custGeom>
              <a:rect b="b" l="l" r="r" t="t"/>
              <a:pathLst>
                <a:path extrusionOk="0" h="6446" w="10175">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2628725" y="3650550"/>
              <a:ext cx="21700" cy="49650"/>
            </a:xfrm>
            <a:custGeom>
              <a:rect b="b" l="l" r="r" t="t"/>
              <a:pathLst>
                <a:path extrusionOk="0" h="1986" w="868">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9"/>
            <p:cNvSpPr/>
            <p:nvPr/>
          </p:nvSpPr>
          <p:spPr>
            <a:xfrm>
              <a:off x="2673750" y="3574025"/>
              <a:ext cx="254375" cy="161425"/>
            </a:xfrm>
            <a:custGeom>
              <a:rect b="b" l="l" r="r" t="t"/>
              <a:pathLst>
                <a:path extrusionOk="0" h="6457" w="10175">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2628725" y="3724550"/>
              <a:ext cx="21700" cy="49175"/>
            </a:xfrm>
            <a:custGeom>
              <a:rect b="b" l="l" r="r" t="t"/>
              <a:pathLst>
                <a:path extrusionOk="0" h="1967" w="868">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2673750" y="3647050"/>
              <a:ext cx="254375" cy="161475"/>
            </a:xfrm>
            <a:custGeom>
              <a:rect b="b" l="l" r="r" t="t"/>
              <a:pathLst>
                <a:path extrusionOk="0" h="6459" w="10175">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2628725" y="3797950"/>
              <a:ext cx="21700" cy="49025"/>
            </a:xfrm>
            <a:custGeom>
              <a:rect b="b" l="l" r="r" t="t"/>
              <a:pathLst>
                <a:path extrusionOk="0" h="1961" w="868">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2673750" y="3720800"/>
              <a:ext cx="254375" cy="161425"/>
            </a:xfrm>
            <a:custGeom>
              <a:rect b="b" l="l" r="r" t="t"/>
              <a:pathLst>
                <a:path extrusionOk="0" h="6457" w="10175">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a:off x="2628725" y="3871550"/>
              <a:ext cx="21700" cy="48800"/>
            </a:xfrm>
            <a:custGeom>
              <a:rect b="b" l="l" r="r" t="t"/>
              <a:pathLst>
                <a:path extrusionOk="0" h="1952" w="868">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3136575" y="1656475"/>
              <a:ext cx="783925" cy="662800"/>
            </a:xfrm>
            <a:custGeom>
              <a:rect b="b" l="l" r="r" t="t"/>
              <a:pathLst>
                <a:path extrusionOk="0" h="26512" w="31357">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3212475" y="2151975"/>
              <a:ext cx="10850" cy="29575"/>
            </a:xfrm>
            <a:custGeom>
              <a:rect b="b" l="l" r="r" t="t"/>
              <a:pathLst>
                <a:path extrusionOk="0" h="1183" w="434">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9"/>
            <p:cNvSpPr/>
            <p:nvPr/>
          </p:nvSpPr>
          <p:spPr>
            <a:xfrm>
              <a:off x="3226650" y="2144475"/>
              <a:ext cx="13350" cy="27550"/>
            </a:xfrm>
            <a:custGeom>
              <a:rect b="b" l="l" r="r" t="t"/>
              <a:pathLst>
                <a:path extrusionOk="0" h="1102" w="534">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3241650" y="2131975"/>
              <a:ext cx="17550" cy="32550"/>
            </a:xfrm>
            <a:custGeom>
              <a:rect b="b" l="l" r="r" t="t"/>
              <a:pathLst>
                <a:path extrusionOk="0" h="1302" w="702">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3188275" y="2109450"/>
              <a:ext cx="25875" cy="48400"/>
            </a:xfrm>
            <a:custGeom>
              <a:rect b="b" l="l" r="r" t="t"/>
              <a:pathLst>
                <a:path extrusionOk="0" h="1936" w="1035">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3206625" y="2077775"/>
              <a:ext cx="29225" cy="43375"/>
            </a:xfrm>
            <a:custGeom>
              <a:rect b="b" l="l" r="r" t="t"/>
              <a:pathLst>
                <a:path extrusionOk="0" h="1735" w="1169">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3185775" y="2156975"/>
              <a:ext cx="15050" cy="48400"/>
            </a:xfrm>
            <a:custGeom>
              <a:rect b="b" l="l" r="r" t="t"/>
              <a:pathLst>
                <a:path extrusionOk="0" h="1936" w="602">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a:off x="3188275" y="2072650"/>
              <a:ext cx="97600" cy="162850"/>
            </a:xfrm>
            <a:custGeom>
              <a:rect b="b" l="l" r="r" t="t"/>
              <a:pathLst>
                <a:path extrusionOk="0" h="6514" w="3904">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9"/>
            <p:cNvSpPr/>
            <p:nvPr/>
          </p:nvSpPr>
          <p:spPr>
            <a:xfrm>
              <a:off x="3348400" y="1913300"/>
              <a:ext cx="254375" cy="160950"/>
            </a:xfrm>
            <a:custGeom>
              <a:rect b="b" l="l" r="r" t="t"/>
              <a:pathLst>
                <a:path extrusionOk="0" h="6438" w="10175">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
            <p:cNvSpPr/>
            <p:nvPr/>
          </p:nvSpPr>
          <p:spPr>
            <a:xfrm>
              <a:off x="3348400" y="1864775"/>
              <a:ext cx="423650" cy="259250"/>
            </a:xfrm>
            <a:custGeom>
              <a:rect b="b" l="l" r="r" t="t"/>
              <a:pathLst>
                <a:path extrusionOk="0" h="10370" w="16946">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9"/>
            <p:cNvSpPr/>
            <p:nvPr/>
          </p:nvSpPr>
          <p:spPr>
            <a:xfrm>
              <a:off x="3962175" y="1179850"/>
              <a:ext cx="783900" cy="662550"/>
            </a:xfrm>
            <a:custGeom>
              <a:rect b="b" l="l" r="r" t="t"/>
              <a:pathLst>
                <a:path extrusionOk="0" h="26502" w="31356">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9"/>
            <p:cNvSpPr/>
            <p:nvPr/>
          </p:nvSpPr>
          <p:spPr>
            <a:xfrm>
              <a:off x="4043900" y="1672475"/>
              <a:ext cx="13350" cy="28375"/>
            </a:xfrm>
            <a:custGeom>
              <a:rect b="b" l="l" r="r" t="t"/>
              <a:pathLst>
                <a:path extrusionOk="0" h="1135" w="534">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
            <p:cNvSpPr/>
            <p:nvPr/>
          </p:nvSpPr>
          <p:spPr>
            <a:xfrm>
              <a:off x="4059725" y="1663300"/>
              <a:ext cx="12550" cy="27550"/>
            </a:xfrm>
            <a:custGeom>
              <a:rect b="b" l="l" r="r" t="t"/>
              <a:pathLst>
                <a:path extrusionOk="0" h="1102" w="502">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9"/>
            <p:cNvSpPr/>
            <p:nvPr/>
          </p:nvSpPr>
          <p:spPr>
            <a:xfrm>
              <a:off x="4074750" y="1650800"/>
              <a:ext cx="18375" cy="32550"/>
            </a:xfrm>
            <a:custGeom>
              <a:rect b="b" l="l" r="r" t="t"/>
              <a:pathLst>
                <a:path extrusionOk="0" h="1302" w="735">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9"/>
            <p:cNvSpPr/>
            <p:nvPr/>
          </p:nvSpPr>
          <p:spPr>
            <a:xfrm>
              <a:off x="4038900" y="1596575"/>
              <a:ext cx="29200" cy="43400"/>
            </a:xfrm>
            <a:custGeom>
              <a:rect b="b" l="l" r="r" t="t"/>
              <a:pathLst>
                <a:path extrusionOk="0" h="1736" w="1168">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9"/>
            <p:cNvSpPr/>
            <p:nvPr/>
          </p:nvSpPr>
          <p:spPr>
            <a:xfrm>
              <a:off x="4018050" y="1591625"/>
              <a:ext cx="100075" cy="163375"/>
            </a:xfrm>
            <a:custGeom>
              <a:rect b="b" l="l" r="r" t="t"/>
              <a:pathLst>
                <a:path extrusionOk="0" h="6535" w="4003">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9"/>
            <p:cNvSpPr/>
            <p:nvPr/>
          </p:nvSpPr>
          <p:spPr>
            <a:xfrm>
              <a:off x="4181500" y="1432500"/>
              <a:ext cx="253525" cy="161400"/>
            </a:xfrm>
            <a:custGeom>
              <a:rect b="b" l="l" r="r" t="t"/>
              <a:pathLst>
                <a:path extrusionOk="0" h="6456" w="10141">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4181500" y="1384125"/>
              <a:ext cx="422825" cy="259000"/>
            </a:xfrm>
            <a:custGeom>
              <a:rect b="b" l="l" r="r" t="t"/>
              <a:pathLst>
                <a:path extrusionOk="0" h="10360" w="16913">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9"/>
            <p:cNvSpPr/>
            <p:nvPr/>
          </p:nvSpPr>
          <p:spPr>
            <a:xfrm>
              <a:off x="3214125" y="2275600"/>
              <a:ext cx="185175" cy="121375"/>
            </a:xfrm>
            <a:custGeom>
              <a:rect b="b" l="l" r="r" t="t"/>
              <a:pathLst>
                <a:path extrusionOk="0" h="4855" w="7407">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9"/>
            <p:cNvSpPr/>
            <p:nvPr/>
          </p:nvSpPr>
          <p:spPr>
            <a:xfrm>
              <a:off x="3136575" y="1546550"/>
              <a:ext cx="1609500" cy="2190750"/>
            </a:xfrm>
            <a:custGeom>
              <a:rect b="b" l="l" r="r" t="t"/>
              <a:pathLst>
                <a:path extrusionOk="0" h="87630" w="6438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3226650" y="2378125"/>
              <a:ext cx="160125" cy="160000"/>
            </a:xfrm>
            <a:custGeom>
              <a:rect b="b" l="l" r="r" t="t"/>
              <a:pathLst>
                <a:path extrusionOk="0" h="6400" w="6405">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9"/>
            <p:cNvSpPr/>
            <p:nvPr/>
          </p:nvSpPr>
          <p:spPr>
            <a:xfrm>
              <a:off x="3246650" y="2433200"/>
              <a:ext cx="96775" cy="66050"/>
            </a:xfrm>
            <a:custGeom>
              <a:rect b="b" l="l" r="r" t="t"/>
              <a:pathLst>
                <a:path extrusionOk="0" h="2642" w="3871">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9"/>
            <p:cNvSpPr/>
            <p:nvPr/>
          </p:nvSpPr>
          <p:spPr>
            <a:xfrm>
              <a:off x="3355075" y="2416350"/>
              <a:ext cx="14200" cy="20025"/>
            </a:xfrm>
            <a:custGeom>
              <a:rect b="b" l="l" r="r" t="t"/>
              <a:pathLst>
                <a:path extrusionOk="0" h="801" w="568">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9"/>
            <p:cNvSpPr/>
            <p:nvPr/>
          </p:nvSpPr>
          <p:spPr>
            <a:xfrm>
              <a:off x="3210800" y="2994475"/>
              <a:ext cx="20875" cy="27950"/>
            </a:xfrm>
            <a:custGeom>
              <a:rect b="b" l="l" r="r" t="t"/>
              <a:pathLst>
                <a:path extrusionOk="0" h="1118" w="835">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3295850" y="2896875"/>
              <a:ext cx="21725" cy="27975"/>
            </a:xfrm>
            <a:custGeom>
              <a:rect b="b" l="l" r="r" t="t"/>
              <a:pathLst>
                <a:path extrusionOk="0" h="1119" w="869">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3380075" y="2847700"/>
              <a:ext cx="20875" cy="27950"/>
            </a:xfrm>
            <a:custGeom>
              <a:rect b="b" l="l" r="r" t="t"/>
              <a:pathLst>
                <a:path extrusionOk="0" h="1118" w="835">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3465150" y="2820325"/>
              <a:ext cx="20875" cy="28175"/>
            </a:xfrm>
            <a:custGeom>
              <a:rect b="b" l="l" r="r" t="t"/>
              <a:pathLst>
                <a:path extrusionOk="0" h="1127" w="835">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3550200" y="2732600"/>
              <a:ext cx="20875" cy="27950"/>
            </a:xfrm>
            <a:custGeom>
              <a:rect b="b" l="l" r="r" t="t"/>
              <a:pathLst>
                <a:path extrusionOk="0" h="1118" w="835">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3634425" y="2701075"/>
              <a:ext cx="20875" cy="28175"/>
            </a:xfrm>
            <a:custGeom>
              <a:rect b="b" l="l" r="r" t="t"/>
              <a:pathLst>
                <a:path extrusionOk="0" h="1127" w="835">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9"/>
            <p:cNvSpPr/>
            <p:nvPr/>
          </p:nvSpPr>
          <p:spPr>
            <a:xfrm>
              <a:off x="3719500" y="2602975"/>
              <a:ext cx="20875" cy="28175"/>
            </a:xfrm>
            <a:custGeom>
              <a:rect b="b" l="l" r="r" t="t"/>
              <a:pathLst>
                <a:path extrusionOk="0" h="1127" w="835">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9"/>
            <p:cNvSpPr/>
            <p:nvPr/>
          </p:nvSpPr>
          <p:spPr>
            <a:xfrm>
              <a:off x="3803725" y="2579150"/>
              <a:ext cx="20875" cy="27975"/>
            </a:xfrm>
            <a:custGeom>
              <a:rect b="b" l="l" r="r" t="t"/>
              <a:pathLst>
                <a:path extrusionOk="0" h="1119" w="835">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9"/>
            <p:cNvSpPr/>
            <p:nvPr/>
          </p:nvSpPr>
          <p:spPr>
            <a:xfrm>
              <a:off x="3888775" y="2309825"/>
              <a:ext cx="20875" cy="28325"/>
            </a:xfrm>
            <a:custGeom>
              <a:rect b="b" l="l" r="r" t="t"/>
              <a:pathLst>
                <a:path extrusionOk="0" h="1133" w="835">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3973000" y="2457025"/>
              <a:ext cx="21725" cy="28200"/>
            </a:xfrm>
            <a:custGeom>
              <a:rect b="b" l="l" r="r" t="t"/>
              <a:pathLst>
                <a:path extrusionOk="0" h="1128" w="869">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4058075" y="2457025"/>
              <a:ext cx="20875" cy="28200"/>
            </a:xfrm>
            <a:custGeom>
              <a:rect b="b" l="l" r="r" t="t"/>
              <a:pathLst>
                <a:path extrusionOk="0" h="1128" w="835">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4142300" y="2457025"/>
              <a:ext cx="20875" cy="28200"/>
            </a:xfrm>
            <a:custGeom>
              <a:rect b="b" l="l" r="r" t="t"/>
              <a:pathLst>
                <a:path extrusionOk="0" h="1128" w="835">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4226525" y="2309825"/>
              <a:ext cx="21700" cy="28325"/>
            </a:xfrm>
            <a:custGeom>
              <a:rect b="b" l="l" r="r" t="t"/>
              <a:pathLst>
                <a:path extrusionOk="0" h="1133" w="868">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4311575" y="2281900"/>
              <a:ext cx="20875" cy="28200"/>
            </a:xfrm>
            <a:custGeom>
              <a:rect b="b" l="l" r="r" t="t"/>
              <a:pathLst>
                <a:path extrusionOk="0" h="1128" w="835">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4396650" y="2163175"/>
              <a:ext cx="21700" cy="28200"/>
            </a:xfrm>
            <a:custGeom>
              <a:rect b="b" l="l" r="r" t="t"/>
              <a:pathLst>
                <a:path extrusionOk="0" h="1128" w="868">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4480025" y="2163675"/>
              <a:ext cx="23375" cy="28250"/>
            </a:xfrm>
            <a:custGeom>
              <a:rect b="b" l="l" r="r" t="t"/>
              <a:pathLst>
                <a:path extrusionOk="0" h="1130" w="935">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4564275" y="2163675"/>
              <a:ext cx="24200" cy="28250"/>
            </a:xfrm>
            <a:custGeom>
              <a:rect b="b" l="l" r="r" t="t"/>
              <a:pathLst>
                <a:path extrusionOk="0" h="1130" w="968">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9"/>
            <p:cNvSpPr/>
            <p:nvPr/>
          </p:nvSpPr>
          <p:spPr>
            <a:xfrm>
              <a:off x="465015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9"/>
            <p:cNvSpPr/>
            <p:nvPr/>
          </p:nvSpPr>
          <p:spPr>
            <a:xfrm>
              <a:off x="3218300" y="2125775"/>
              <a:ext cx="1446050" cy="885175"/>
            </a:xfrm>
            <a:custGeom>
              <a:rect b="b" l="l" r="r" t="t"/>
              <a:pathLst>
                <a:path extrusionOk="0" h="35407" w="57842">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3215800" y="2221525"/>
              <a:ext cx="1452050" cy="841975"/>
            </a:xfrm>
            <a:custGeom>
              <a:rect b="b" l="l" r="r" t="t"/>
              <a:pathLst>
                <a:path extrusionOk="0" h="33679" w="58082">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9"/>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3258325" y="2535275"/>
              <a:ext cx="97600" cy="66525"/>
            </a:xfrm>
            <a:custGeom>
              <a:rect b="b" l="l" r="r" t="t"/>
              <a:pathLst>
                <a:path extrusionOk="0" h="2661" w="3904">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a:off x="3258325" y="2584450"/>
              <a:ext cx="96775" cy="65750"/>
            </a:xfrm>
            <a:custGeom>
              <a:rect b="b" l="l" r="r" t="t"/>
              <a:pathLst>
                <a:path extrusionOk="0" h="2630" w="3871">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a:off x="3210800" y="2652175"/>
              <a:ext cx="20875" cy="28325"/>
            </a:xfrm>
            <a:custGeom>
              <a:rect b="b" l="l" r="r" t="t"/>
              <a:pathLst>
                <a:path extrusionOk="0" h="1133" w="835">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3218300" y="3055350"/>
              <a:ext cx="386975" cy="249975"/>
            </a:xfrm>
            <a:custGeom>
              <a:rect b="b" l="l" r="r" t="t"/>
              <a:pathLst>
                <a:path extrusionOk="0" h="9999" w="15479">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9"/>
            <p:cNvSpPr/>
            <p:nvPr/>
          </p:nvSpPr>
          <p:spPr>
            <a:xfrm>
              <a:off x="3224150" y="3135400"/>
              <a:ext cx="32550" cy="73200"/>
            </a:xfrm>
            <a:custGeom>
              <a:rect b="b" l="l" r="r" t="t"/>
              <a:pathLst>
                <a:path extrusionOk="0" h="2928" w="1302">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9"/>
            <p:cNvSpPr/>
            <p:nvPr/>
          </p:nvSpPr>
          <p:spPr>
            <a:xfrm>
              <a:off x="3260825" y="3111000"/>
              <a:ext cx="31725" cy="76750"/>
            </a:xfrm>
            <a:custGeom>
              <a:rect b="b" l="l" r="r" t="t"/>
              <a:pathLst>
                <a:path extrusionOk="0" h="3070" w="1269">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p:nvPr/>
          </p:nvSpPr>
          <p:spPr>
            <a:xfrm>
              <a:off x="3298350" y="3089325"/>
              <a:ext cx="31725" cy="77575"/>
            </a:xfrm>
            <a:custGeom>
              <a:rect b="b" l="l" r="r" t="t"/>
              <a:pathLst>
                <a:path extrusionOk="0" h="3103" w="1269">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9"/>
            <p:cNvSpPr/>
            <p:nvPr/>
          </p:nvSpPr>
          <p:spPr>
            <a:xfrm>
              <a:off x="3221650" y="3125675"/>
              <a:ext cx="381125" cy="230325"/>
            </a:xfrm>
            <a:custGeom>
              <a:rect b="b" l="l" r="r" t="t"/>
              <a:pathLst>
                <a:path extrusionOk="0" h="9213" w="15245">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a:off x="3221650" y="3045650"/>
              <a:ext cx="96750" cy="66025"/>
            </a:xfrm>
            <a:custGeom>
              <a:rect b="b" l="l" r="r" t="t"/>
              <a:pathLst>
                <a:path extrusionOk="0" h="2641" w="387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9"/>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9"/>
            <p:cNvSpPr/>
            <p:nvPr/>
          </p:nvSpPr>
          <p:spPr>
            <a:xfrm>
              <a:off x="3223300" y="3431450"/>
              <a:ext cx="20050" cy="68200"/>
            </a:xfrm>
            <a:custGeom>
              <a:rect b="b" l="l" r="r" t="t"/>
              <a:pathLst>
                <a:path extrusionOk="0" h="2728" w="802">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9"/>
            <p:cNvSpPr/>
            <p:nvPr/>
          </p:nvSpPr>
          <p:spPr>
            <a:xfrm>
              <a:off x="3250825" y="3413725"/>
              <a:ext cx="30050" cy="78200"/>
            </a:xfrm>
            <a:custGeom>
              <a:rect b="b" l="l" r="r" t="t"/>
              <a:pathLst>
                <a:path extrusionOk="0" h="3128" w="1202">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9"/>
            <p:cNvSpPr/>
            <p:nvPr/>
          </p:nvSpPr>
          <p:spPr>
            <a:xfrm>
              <a:off x="3287525" y="3392025"/>
              <a:ext cx="31700" cy="73425"/>
            </a:xfrm>
            <a:custGeom>
              <a:rect b="b" l="l" r="r" t="t"/>
              <a:pathLst>
                <a:path extrusionOk="0" h="2937" w="1268">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9"/>
            <p:cNvSpPr/>
            <p:nvPr/>
          </p:nvSpPr>
          <p:spPr>
            <a:xfrm>
              <a:off x="3221650" y="3418925"/>
              <a:ext cx="381125" cy="230325"/>
            </a:xfrm>
            <a:custGeom>
              <a:rect b="b" l="l" r="r" t="t"/>
              <a:pathLst>
                <a:path extrusionOk="0" h="9213" w="15245">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9"/>
            <p:cNvSpPr/>
            <p:nvPr/>
          </p:nvSpPr>
          <p:spPr>
            <a:xfrm>
              <a:off x="3221650" y="3338500"/>
              <a:ext cx="96750" cy="66375"/>
            </a:xfrm>
            <a:custGeom>
              <a:rect b="b" l="l" r="r" t="t"/>
              <a:pathLst>
                <a:path extrusionOk="0" h="2655" w="387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a:off x="3726175" y="2760950"/>
              <a:ext cx="386950" cy="250000"/>
            </a:xfrm>
            <a:custGeom>
              <a:rect b="b" l="l" r="r" t="t"/>
              <a:pathLst>
                <a:path extrusionOk="0" h="10000" w="15478">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9"/>
            <p:cNvSpPr/>
            <p:nvPr/>
          </p:nvSpPr>
          <p:spPr>
            <a:xfrm>
              <a:off x="3732000" y="2841650"/>
              <a:ext cx="32550" cy="73400"/>
            </a:xfrm>
            <a:custGeom>
              <a:rect b="b" l="l" r="r" t="t"/>
              <a:pathLst>
                <a:path extrusionOk="0" h="2936" w="1302">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9"/>
            <p:cNvSpPr/>
            <p:nvPr/>
          </p:nvSpPr>
          <p:spPr>
            <a:xfrm>
              <a:off x="3770375" y="2820800"/>
              <a:ext cx="30025" cy="77575"/>
            </a:xfrm>
            <a:custGeom>
              <a:rect b="b" l="l" r="r" t="t"/>
              <a:pathLst>
                <a:path extrusionOk="0" h="3103" w="1201">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p:nvPr/>
          </p:nvSpPr>
          <p:spPr>
            <a:xfrm>
              <a:off x="3804550" y="2796600"/>
              <a:ext cx="28375" cy="77600"/>
            </a:xfrm>
            <a:custGeom>
              <a:rect b="b" l="l" r="r" t="t"/>
              <a:pathLst>
                <a:path extrusionOk="0" h="3104" w="1135">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9"/>
            <p:cNvSpPr/>
            <p:nvPr/>
          </p:nvSpPr>
          <p:spPr>
            <a:xfrm>
              <a:off x="3729500" y="2831825"/>
              <a:ext cx="381125" cy="230350"/>
            </a:xfrm>
            <a:custGeom>
              <a:rect b="b" l="l" r="r" t="t"/>
              <a:pathLst>
                <a:path extrusionOk="0" h="9214" w="15245">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9"/>
            <p:cNvSpPr/>
            <p:nvPr/>
          </p:nvSpPr>
          <p:spPr>
            <a:xfrm>
              <a:off x="3729500" y="2751775"/>
              <a:ext cx="97600" cy="66025"/>
            </a:xfrm>
            <a:custGeom>
              <a:rect b="b" l="l" r="r" t="t"/>
              <a:pathLst>
                <a:path extrusionOk="0" h="2641" w="3904">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9"/>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9"/>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9"/>
            <p:cNvSpPr/>
            <p:nvPr/>
          </p:nvSpPr>
          <p:spPr>
            <a:xfrm>
              <a:off x="3732000" y="3135175"/>
              <a:ext cx="31725" cy="73425"/>
            </a:xfrm>
            <a:custGeom>
              <a:rect b="b" l="l" r="r" t="t"/>
              <a:pathLst>
                <a:path extrusionOk="0" h="2937" w="1269">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9"/>
            <p:cNvSpPr/>
            <p:nvPr/>
          </p:nvSpPr>
          <p:spPr>
            <a:xfrm>
              <a:off x="3767850" y="3111000"/>
              <a:ext cx="31725" cy="77100"/>
            </a:xfrm>
            <a:custGeom>
              <a:rect b="b" l="l" r="r" t="t"/>
              <a:pathLst>
                <a:path extrusionOk="0" h="3084" w="1269">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9"/>
            <p:cNvSpPr/>
            <p:nvPr/>
          </p:nvSpPr>
          <p:spPr>
            <a:xfrm>
              <a:off x="3729500" y="3124850"/>
              <a:ext cx="381125" cy="230025"/>
            </a:xfrm>
            <a:custGeom>
              <a:rect b="b" l="l" r="r" t="t"/>
              <a:pathLst>
                <a:path extrusionOk="0" h="9201" w="15245">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p:nvPr/>
          </p:nvSpPr>
          <p:spPr>
            <a:xfrm>
              <a:off x="3729500" y="3044775"/>
              <a:ext cx="97600" cy="65750"/>
            </a:xfrm>
            <a:custGeom>
              <a:rect b="b" l="l" r="r" t="t"/>
              <a:pathLst>
                <a:path extrusionOk="0" h="2630" w="3904">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p:nvPr/>
          </p:nvSpPr>
          <p:spPr>
            <a:xfrm>
              <a:off x="4279900" y="2526750"/>
              <a:ext cx="48375" cy="134800"/>
            </a:xfrm>
            <a:custGeom>
              <a:rect b="b" l="l" r="r" t="t"/>
              <a:pathLst>
                <a:path extrusionOk="0" h="5392" w="1935">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9"/>
            <p:cNvSpPr/>
            <p:nvPr/>
          </p:nvSpPr>
          <p:spPr>
            <a:xfrm>
              <a:off x="4231525" y="2535600"/>
              <a:ext cx="48400" cy="126775"/>
            </a:xfrm>
            <a:custGeom>
              <a:rect b="b" l="l" r="r" t="t"/>
              <a:pathLst>
                <a:path extrusionOk="0" h="5071" w="1936">
                  <a:moveTo>
                    <a:pt x="1935" y="0"/>
                  </a:moveTo>
                  <a:cubicBezTo>
                    <a:pt x="1135" y="500"/>
                    <a:pt x="468" y="1234"/>
                    <a:pt x="1" y="2068"/>
                  </a:cubicBezTo>
                  <a:lnTo>
                    <a:pt x="1935" y="5070"/>
                  </a:ln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9"/>
            <p:cNvSpPr/>
            <p:nvPr/>
          </p:nvSpPr>
          <p:spPr>
            <a:xfrm>
              <a:off x="4201500" y="2587300"/>
              <a:ext cx="78425" cy="80900"/>
            </a:xfrm>
            <a:custGeom>
              <a:rect b="b" l="l" r="r" t="t"/>
              <a:pathLst>
                <a:path extrusionOk="0" h="3236" w="3137">
                  <a:moveTo>
                    <a:pt x="1202" y="0"/>
                  </a:moveTo>
                  <a:cubicBezTo>
                    <a:pt x="634" y="1001"/>
                    <a:pt x="234" y="2102"/>
                    <a:pt x="1" y="3236"/>
                  </a:cubicBezTo>
                  <a:lnTo>
                    <a:pt x="3136" y="3002"/>
                  </a:lnTo>
                  <a:lnTo>
                    <a:pt x="12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9"/>
            <p:cNvSpPr/>
            <p:nvPr/>
          </p:nvSpPr>
          <p:spPr>
            <a:xfrm>
              <a:off x="4201500" y="2535600"/>
              <a:ext cx="78425" cy="132600"/>
            </a:xfrm>
            <a:custGeom>
              <a:rect b="b" l="l" r="r" t="t"/>
              <a:pathLst>
                <a:path extrusionOk="0" h="5304" w="3137">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9"/>
            <p:cNvSpPr/>
            <p:nvPr/>
          </p:nvSpPr>
          <p:spPr>
            <a:xfrm>
              <a:off x="4279900" y="2531425"/>
              <a:ext cx="77575" cy="130125"/>
            </a:xfrm>
            <a:custGeom>
              <a:rect b="b" l="l" r="r" t="t"/>
              <a:pathLst>
                <a:path extrusionOk="0" h="5205" w="3103">
                  <a:moveTo>
                    <a:pt x="1935" y="0"/>
                  </a:moveTo>
                  <a:lnTo>
                    <a:pt x="0" y="5204"/>
                  </a:lnTo>
                  <a:lnTo>
                    <a:pt x="3102" y="1835"/>
                  </a:lnTo>
                  <a:cubicBezTo>
                    <a:pt x="3002" y="1068"/>
                    <a:pt x="2569" y="401"/>
                    <a:pt x="193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9"/>
            <p:cNvSpPr/>
            <p:nvPr/>
          </p:nvSpPr>
          <p:spPr>
            <a:xfrm>
              <a:off x="4197325" y="2661525"/>
              <a:ext cx="82600" cy="85075"/>
            </a:xfrm>
            <a:custGeom>
              <a:rect b="b" l="l" r="r" t="t"/>
              <a:pathLst>
                <a:path extrusionOk="0" h="3403" w="3304">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9"/>
            <p:cNvSpPr/>
            <p:nvPr/>
          </p:nvSpPr>
          <p:spPr>
            <a:xfrm>
              <a:off x="4279900" y="2655675"/>
              <a:ext cx="78400" cy="80925"/>
            </a:xfrm>
            <a:custGeom>
              <a:rect b="b" l="l" r="r" t="t"/>
              <a:pathLst>
                <a:path extrusionOk="0" h="3237" w="3136">
                  <a:moveTo>
                    <a:pt x="3136" y="1"/>
                  </a:moveTo>
                  <a:lnTo>
                    <a:pt x="0" y="267"/>
                  </a:lnTo>
                  <a:lnTo>
                    <a:pt x="1935" y="3236"/>
                  </a:lnTo>
                  <a:cubicBezTo>
                    <a:pt x="2502" y="2235"/>
                    <a:pt x="2902"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9"/>
            <p:cNvSpPr/>
            <p:nvPr/>
          </p:nvSpPr>
          <p:spPr>
            <a:xfrm>
              <a:off x="4231525" y="2662350"/>
              <a:ext cx="48400" cy="134775"/>
            </a:xfrm>
            <a:custGeom>
              <a:rect b="b" l="l" r="r" t="t"/>
              <a:pathLst>
                <a:path extrusionOk="0" h="5391" w="1936">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9"/>
            <p:cNvSpPr/>
            <p:nvPr/>
          </p:nvSpPr>
          <p:spPr>
            <a:xfrm>
              <a:off x="4201500" y="2662350"/>
              <a:ext cx="78425" cy="130125"/>
            </a:xfrm>
            <a:custGeom>
              <a:rect b="b" l="l" r="r" t="t"/>
              <a:pathLst>
                <a:path extrusionOk="0" h="5205" w="3137">
                  <a:moveTo>
                    <a:pt x="3136" y="0"/>
                  </a:moveTo>
                  <a:lnTo>
                    <a:pt x="1" y="3369"/>
                  </a:lnTo>
                  <a:cubicBezTo>
                    <a:pt x="134" y="4103"/>
                    <a:pt x="568" y="4770"/>
                    <a:pt x="1202" y="5204"/>
                  </a:cubicBezTo>
                  <a:lnTo>
                    <a:pt x="31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9"/>
            <p:cNvSpPr/>
            <p:nvPr/>
          </p:nvSpPr>
          <p:spPr>
            <a:xfrm>
              <a:off x="4279900" y="2578125"/>
              <a:ext cx="82575" cy="84250"/>
            </a:xfrm>
            <a:custGeom>
              <a:rect b="b" l="l" r="r" t="t"/>
              <a:pathLst>
                <a:path extrusionOk="0" h="3370" w="3303">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9"/>
            <p:cNvSpPr/>
            <p:nvPr/>
          </p:nvSpPr>
          <p:spPr>
            <a:xfrm>
              <a:off x="4279900" y="2662350"/>
              <a:ext cx="48375" cy="125950"/>
            </a:xfrm>
            <a:custGeom>
              <a:rect b="b" l="l" r="r" t="t"/>
              <a:pathLst>
                <a:path extrusionOk="0" h="5038" w="1935">
                  <a:moveTo>
                    <a:pt x="0" y="0"/>
                  </a:moveTo>
                  <a:lnTo>
                    <a:pt x="0" y="5037"/>
                  </a:lnTo>
                  <a:cubicBezTo>
                    <a:pt x="801" y="4537"/>
                    <a:pt x="1468" y="3803"/>
                    <a:pt x="1935" y="2969"/>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9"/>
            <p:cNvSpPr/>
            <p:nvPr/>
          </p:nvSpPr>
          <p:spPr>
            <a:xfrm>
              <a:off x="4231525" y="2804600"/>
              <a:ext cx="96750" cy="65775"/>
            </a:xfrm>
            <a:custGeom>
              <a:rect b="b" l="l" r="r" t="t"/>
              <a:pathLst>
                <a:path extrusionOk="0" h="2631" w="387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9"/>
            <p:cNvSpPr/>
            <p:nvPr/>
          </p:nvSpPr>
          <p:spPr>
            <a:xfrm>
              <a:off x="4213175" y="2843000"/>
              <a:ext cx="133450" cy="87375"/>
            </a:xfrm>
            <a:custGeom>
              <a:rect b="b" l="l" r="r" t="t"/>
              <a:pathLst>
                <a:path extrusionOk="0" h="3495" w="5338">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9"/>
            <p:cNvSpPr/>
            <p:nvPr/>
          </p:nvSpPr>
          <p:spPr>
            <a:xfrm>
              <a:off x="4213175" y="2891875"/>
              <a:ext cx="133450" cy="86900"/>
            </a:xfrm>
            <a:custGeom>
              <a:rect b="b" l="l" r="r" t="t"/>
              <a:pathLst>
                <a:path extrusionOk="0" h="3476" w="5338">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9"/>
            <p:cNvSpPr/>
            <p:nvPr/>
          </p:nvSpPr>
          <p:spPr>
            <a:xfrm>
              <a:off x="4213175" y="2941375"/>
              <a:ext cx="133450" cy="86900"/>
            </a:xfrm>
            <a:custGeom>
              <a:rect b="b" l="l" r="r" t="t"/>
              <a:pathLst>
                <a:path extrusionOk="0" h="3476" w="5338">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9"/>
            <p:cNvSpPr/>
            <p:nvPr/>
          </p:nvSpPr>
          <p:spPr>
            <a:xfrm>
              <a:off x="4575950" y="2355125"/>
              <a:ext cx="48375" cy="134625"/>
            </a:xfrm>
            <a:custGeom>
              <a:rect b="b" l="l" r="r" t="t"/>
              <a:pathLst>
                <a:path extrusionOk="0" h="5385" w="1935">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9"/>
            <p:cNvSpPr/>
            <p:nvPr/>
          </p:nvSpPr>
          <p:spPr>
            <a:xfrm>
              <a:off x="4528400" y="2363800"/>
              <a:ext cx="47575" cy="125950"/>
            </a:xfrm>
            <a:custGeom>
              <a:rect b="b" l="l" r="r" t="t"/>
              <a:pathLst>
                <a:path extrusionOk="0" h="5038" w="1903">
                  <a:moveTo>
                    <a:pt x="1902" y="1"/>
                  </a:moveTo>
                  <a:cubicBezTo>
                    <a:pt x="1101" y="501"/>
                    <a:pt x="434" y="1235"/>
                    <a:pt x="1" y="2069"/>
                  </a:cubicBezTo>
                  <a:lnTo>
                    <a:pt x="1902" y="5037"/>
                  </a:lnTo>
                  <a:lnTo>
                    <a:pt x="19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9"/>
            <p:cNvSpPr/>
            <p:nvPr/>
          </p:nvSpPr>
          <p:spPr>
            <a:xfrm>
              <a:off x="4498375" y="2415500"/>
              <a:ext cx="78425" cy="80925"/>
            </a:xfrm>
            <a:custGeom>
              <a:rect b="b" l="l" r="r" t="t"/>
              <a:pathLst>
                <a:path extrusionOk="0" h="3237" w="3137">
                  <a:moveTo>
                    <a:pt x="1202" y="1"/>
                  </a:moveTo>
                  <a:cubicBezTo>
                    <a:pt x="601" y="1001"/>
                    <a:pt x="201" y="2102"/>
                    <a:pt x="1" y="3236"/>
                  </a:cubicBezTo>
                  <a:lnTo>
                    <a:pt x="3136" y="3003"/>
                  </a:lnTo>
                  <a:lnTo>
                    <a:pt x="12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9"/>
            <p:cNvSpPr/>
            <p:nvPr/>
          </p:nvSpPr>
          <p:spPr>
            <a:xfrm>
              <a:off x="4576775" y="2360475"/>
              <a:ext cx="77575" cy="130100"/>
            </a:xfrm>
            <a:custGeom>
              <a:rect b="b" l="l" r="r" t="t"/>
              <a:pathLst>
                <a:path extrusionOk="0" h="5204" w="3103">
                  <a:moveTo>
                    <a:pt x="1902" y="0"/>
                  </a:moveTo>
                  <a:lnTo>
                    <a:pt x="0" y="5204"/>
                  </a:lnTo>
                  <a:lnTo>
                    <a:pt x="3103" y="1835"/>
                  </a:lnTo>
                  <a:cubicBezTo>
                    <a:pt x="3003" y="1068"/>
                    <a:pt x="2569" y="400"/>
                    <a:pt x="19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9"/>
            <p:cNvSpPr/>
            <p:nvPr/>
          </p:nvSpPr>
          <p:spPr>
            <a:xfrm>
              <a:off x="4494225" y="2489725"/>
              <a:ext cx="82575" cy="85075"/>
            </a:xfrm>
            <a:custGeom>
              <a:rect b="b" l="l" r="r" t="t"/>
              <a:pathLst>
                <a:path extrusionOk="0" h="3403" w="3303">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9"/>
            <p:cNvSpPr/>
            <p:nvPr/>
          </p:nvSpPr>
          <p:spPr>
            <a:xfrm>
              <a:off x="4575950" y="2483875"/>
              <a:ext cx="78400" cy="80925"/>
            </a:xfrm>
            <a:custGeom>
              <a:rect b="b" l="l" r="r" t="t"/>
              <a:pathLst>
                <a:path extrusionOk="0" h="3237" w="3136">
                  <a:moveTo>
                    <a:pt x="3136" y="1"/>
                  </a:moveTo>
                  <a:lnTo>
                    <a:pt x="0" y="234"/>
                  </a:lnTo>
                  <a:lnTo>
                    <a:pt x="1935" y="3237"/>
                  </a:lnTo>
                  <a:cubicBezTo>
                    <a:pt x="2535" y="2236"/>
                    <a:pt x="2935"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9"/>
            <p:cNvSpPr/>
            <p:nvPr/>
          </p:nvSpPr>
          <p:spPr>
            <a:xfrm>
              <a:off x="4528400" y="2489725"/>
              <a:ext cx="47575" cy="135625"/>
            </a:xfrm>
            <a:custGeom>
              <a:rect b="b" l="l" r="r" t="t"/>
              <a:pathLst>
                <a:path extrusionOk="0" h="5425" w="1903">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9"/>
            <p:cNvSpPr/>
            <p:nvPr/>
          </p:nvSpPr>
          <p:spPr>
            <a:xfrm>
              <a:off x="4498375" y="2490550"/>
              <a:ext cx="78425" cy="130125"/>
            </a:xfrm>
            <a:custGeom>
              <a:rect b="b" l="l" r="r" t="t"/>
              <a:pathLst>
                <a:path extrusionOk="0" h="5205" w="3137">
                  <a:moveTo>
                    <a:pt x="3136" y="1"/>
                  </a:moveTo>
                  <a:lnTo>
                    <a:pt x="1" y="3370"/>
                  </a:lnTo>
                  <a:cubicBezTo>
                    <a:pt x="134" y="4104"/>
                    <a:pt x="568" y="4771"/>
                    <a:pt x="1202" y="5205"/>
                  </a:cubicBezTo>
                  <a:lnTo>
                    <a:pt x="31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9"/>
            <p:cNvSpPr/>
            <p:nvPr/>
          </p:nvSpPr>
          <p:spPr>
            <a:xfrm>
              <a:off x="4494225" y="2363800"/>
              <a:ext cx="81750" cy="256875"/>
            </a:xfrm>
            <a:custGeom>
              <a:rect b="b" l="l" r="r" t="t"/>
              <a:pathLst>
                <a:path extrusionOk="0" h="10275" w="327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9"/>
            <p:cNvSpPr/>
            <p:nvPr/>
          </p:nvSpPr>
          <p:spPr>
            <a:xfrm>
              <a:off x="4575950" y="2406325"/>
              <a:ext cx="82575" cy="84250"/>
            </a:xfrm>
            <a:custGeom>
              <a:rect b="b" l="l" r="r" t="t"/>
              <a:pathLst>
                <a:path extrusionOk="0" h="3370" w="3303">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9"/>
            <p:cNvSpPr/>
            <p:nvPr/>
          </p:nvSpPr>
          <p:spPr>
            <a:xfrm>
              <a:off x="4576775" y="2489725"/>
              <a:ext cx="47550" cy="126775"/>
            </a:xfrm>
            <a:custGeom>
              <a:rect b="b" l="l" r="r" t="t"/>
              <a:pathLst>
                <a:path extrusionOk="0" h="5071" w="1902">
                  <a:moveTo>
                    <a:pt x="0" y="0"/>
                  </a:moveTo>
                  <a:lnTo>
                    <a:pt x="0" y="5071"/>
                  </a:lnTo>
                  <a:cubicBezTo>
                    <a:pt x="801" y="4570"/>
                    <a:pt x="1468" y="3837"/>
                    <a:pt x="1902" y="3003"/>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9"/>
            <p:cNvSpPr/>
            <p:nvPr/>
          </p:nvSpPr>
          <p:spPr>
            <a:xfrm>
              <a:off x="4527575" y="2633350"/>
              <a:ext cx="97600" cy="66025"/>
            </a:xfrm>
            <a:custGeom>
              <a:rect b="b" l="l" r="r" t="t"/>
              <a:pathLst>
                <a:path extrusionOk="0" h="2641" w="3904">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9"/>
            <p:cNvSpPr/>
            <p:nvPr/>
          </p:nvSpPr>
          <p:spPr>
            <a:xfrm>
              <a:off x="4510050" y="2671725"/>
              <a:ext cx="132625" cy="86900"/>
            </a:xfrm>
            <a:custGeom>
              <a:rect b="b" l="l" r="r" t="t"/>
              <a:pathLst>
                <a:path extrusionOk="0" h="3476" w="5305">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9"/>
            <p:cNvSpPr/>
            <p:nvPr/>
          </p:nvSpPr>
          <p:spPr>
            <a:xfrm>
              <a:off x="4510050" y="2720925"/>
              <a:ext cx="132625" cy="86900"/>
            </a:xfrm>
            <a:custGeom>
              <a:rect b="b" l="l" r="r" t="t"/>
              <a:pathLst>
                <a:path extrusionOk="0" h="3476" w="5305">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9"/>
            <p:cNvSpPr/>
            <p:nvPr/>
          </p:nvSpPr>
          <p:spPr>
            <a:xfrm>
              <a:off x="4510050" y="2770425"/>
              <a:ext cx="132625" cy="86600"/>
            </a:xfrm>
            <a:custGeom>
              <a:rect b="b" l="l" r="r" t="t"/>
              <a:pathLst>
                <a:path extrusionOk="0" h="3464" w="5305">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p:nvPr/>
          </p:nvSpPr>
          <p:spPr>
            <a:xfrm>
              <a:off x="3869600" y="3939900"/>
              <a:ext cx="705525" cy="449050"/>
            </a:xfrm>
            <a:custGeom>
              <a:rect b="b" l="l" r="r" t="t"/>
              <a:pathLst>
                <a:path extrusionOk="0" h="17962" w="28221">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9"/>
            <p:cNvSpPr/>
            <p:nvPr/>
          </p:nvSpPr>
          <p:spPr>
            <a:xfrm>
              <a:off x="3870425" y="3939900"/>
              <a:ext cx="684700" cy="412025"/>
            </a:xfrm>
            <a:custGeom>
              <a:rect b="b" l="l" r="r" t="t"/>
              <a:pathLst>
                <a:path extrusionOk="0" h="16481" w="27388">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9"/>
            <p:cNvSpPr/>
            <p:nvPr/>
          </p:nvSpPr>
          <p:spPr>
            <a:xfrm>
              <a:off x="3870425" y="4306625"/>
              <a:ext cx="61750" cy="82600"/>
            </a:xfrm>
            <a:custGeom>
              <a:rect b="b" l="l" r="r" t="t"/>
              <a:pathLst>
                <a:path extrusionOk="0" h="3304" w="247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p:nvPr/>
          </p:nvSpPr>
          <p:spPr>
            <a:xfrm>
              <a:off x="3752850" y="4317950"/>
              <a:ext cx="166800" cy="126325"/>
            </a:xfrm>
            <a:custGeom>
              <a:rect b="b" l="l" r="r" t="t"/>
              <a:pathLst>
                <a:path extrusionOk="0" h="5053" w="6672">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
            <p:cNvSpPr/>
            <p:nvPr/>
          </p:nvSpPr>
          <p:spPr>
            <a:xfrm>
              <a:off x="3752850" y="4317950"/>
              <a:ext cx="156800" cy="98175"/>
            </a:xfrm>
            <a:custGeom>
              <a:rect b="b" l="l" r="r" t="t"/>
              <a:pathLst>
                <a:path extrusionOk="0" h="3927" w="6272">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p:nvPr/>
          </p:nvSpPr>
          <p:spPr>
            <a:xfrm>
              <a:off x="2877225" y="4206575"/>
              <a:ext cx="1028250" cy="733475"/>
            </a:xfrm>
            <a:custGeom>
              <a:rect b="b" l="l" r="r" t="t"/>
              <a:pathLst>
                <a:path extrusionOk="0" h="29339" w="4113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p:nvPr/>
          </p:nvSpPr>
          <p:spPr>
            <a:xfrm>
              <a:off x="2827200" y="4206575"/>
              <a:ext cx="1128325" cy="593375"/>
            </a:xfrm>
            <a:custGeom>
              <a:rect b="b" l="l" r="r" t="t"/>
              <a:pathLst>
                <a:path extrusionOk="0" h="23735" w="45133">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9"/>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a:off x="2931425" y="4319375"/>
              <a:ext cx="919850" cy="431150"/>
            </a:xfrm>
            <a:custGeom>
              <a:rect b="b" l="l" r="r" t="t"/>
              <a:pathLst>
                <a:path extrusionOk="0" h="17246" w="36794">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a:off x="2876575" y="4456975"/>
              <a:ext cx="393450" cy="474525"/>
            </a:xfrm>
            <a:custGeom>
              <a:rect b="b" l="l" r="r" t="t"/>
              <a:pathLst>
                <a:path extrusionOk="0" h="18981" w="15738">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9"/>
            <p:cNvSpPr/>
            <p:nvPr/>
          </p:nvSpPr>
          <p:spPr>
            <a:xfrm>
              <a:off x="5541625" y="3824800"/>
              <a:ext cx="190175" cy="206525"/>
            </a:xfrm>
            <a:custGeom>
              <a:rect b="b" l="l" r="r" t="t"/>
              <a:pathLst>
                <a:path extrusionOk="0" h="8261" w="7607">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a:off x="5641700" y="3903225"/>
              <a:ext cx="79250" cy="50900"/>
            </a:xfrm>
            <a:custGeom>
              <a:rect b="b" l="l" r="r" t="t"/>
              <a:pathLst>
                <a:path extrusionOk="0" h="2036" w="317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p:nvPr/>
          </p:nvSpPr>
          <p:spPr>
            <a:xfrm>
              <a:off x="5161350" y="4096700"/>
              <a:ext cx="343600" cy="169475"/>
            </a:xfrm>
            <a:custGeom>
              <a:rect b="b" l="l" r="r" t="t"/>
              <a:pathLst>
                <a:path extrusionOk="0" h="6779" w="13744">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9"/>
            <p:cNvSpPr/>
            <p:nvPr/>
          </p:nvSpPr>
          <p:spPr>
            <a:xfrm>
              <a:off x="5389850" y="4065025"/>
              <a:ext cx="96775" cy="61850"/>
            </a:xfrm>
            <a:custGeom>
              <a:rect b="b" l="l" r="r" t="t"/>
              <a:pathLst>
                <a:path extrusionOk="0" h="2474" w="3871">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a:off x="5304800" y="2746850"/>
              <a:ext cx="454500" cy="1330275"/>
            </a:xfrm>
            <a:custGeom>
              <a:rect b="b" l="l" r="r" t="t"/>
              <a:pathLst>
                <a:path extrusionOk="0" h="53211" w="1818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9"/>
            <p:cNvSpPr/>
            <p:nvPr/>
          </p:nvSpPr>
          <p:spPr>
            <a:xfrm>
              <a:off x="5537450" y="2982575"/>
              <a:ext cx="156800" cy="322825"/>
            </a:xfrm>
            <a:custGeom>
              <a:rect b="b" l="l" r="r" t="t"/>
              <a:pathLst>
                <a:path extrusionOk="0" h="12913" w="6272">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9"/>
            <p:cNvSpPr/>
            <p:nvPr/>
          </p:nvSpPr>
          <p:spPr>
            <a:xfrm>
              <a:off x="5465750" y="2180325"/>
              <a:ext cx="146775" cy="168500"/>
            </a:xfrm>
            <a:custGeom>
              <a:rect b="b" l="l" r="r" t="t"/>
              <a:pathLst>
                <a:path extrusionOk="0" h="6740" w="5871">
                  <a:moveTo>
                    <a:pt x="5304" y="1"/>
                  </a:moveTo>
                  <a:lnTo>
                    <a:pt x="0" y="1168"/>
                  </a:lnTo>
                  <a:lnTo>
                    <a:pt x="634" y="6739"/>
                  </a:lnTo>
                  <a:lnTo>
                    <a:pt x="5871" y="6472"/>
                  </a:lnTo>
                  <a:lnTo>
                    <a:pt x="5304"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a:off x="5648375" y="2262475"/>
              <a:ext cx="156800" cy="407400"/>
            </a:xfrm>
            <a:custGeom>
              <a:rect b="b" l="l" r="r" t="t"/>
              <a:pathLst>
                <a:path extrusionOk="0" h="16296" w="6272">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a:off x="5311475" y="2262000"/>
              <a:ext cx="448675" cy="683300"/>
            </a:xfrm>
            <a:custGeom>
              <a:rect b="b" l="l" r="r" t="t"/>
              <a:pathLst>
                <a:path extrusionOk="0" h="27332" w="17947">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9"/>
            <p:cNvSpPr/>
            <p:nvPr/>
          </p:nvSpPr>
          <p:spPr>
            <a:xfrm>
              <a:off x="5434875" y="2232375"/>
              <a:ext cx="195175" cy="84600"/>
            </a:xfrm>
            <a:custGeom>
              <a:rect b="b" l="l" r="r" t="t"/>
              <a:pathLst>
                <a:path extrusionOk="0" h="3384" w="7807">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a:off x="4810275" y="2106950"/>
              <a:ext cx="371950" cy="488700"/>
            </a:xfrm>
            <a:custGeom>
              <a:rect b="b" l="l" r="r" t="t"/>
              <a:pathLst>
                <a:path extrusionOk="0" h="19548" w="14878">
                  <a:moveTo>
                    <a:pt x="10408" y="1"/>
                  </a:moveTo>
                  <a:lnTo>
                    <a:pt x="0" y="5438"/>
                  </a:lnTo>
                  <a:lnTo>
                    <a:pt x="5171" y="19548"/>
                  </a:lnTo>
                  <a:lnTo>
                    <a:pt x="14878" y="14111"/>
                  </a:lnTo>
                  <a:lnTo>
                    <a:pt x="1040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a:off x="4840300" y="2141150"/>
              <a:ext cx="317750" cy="417825"/>
            </a:xfrm>
            <a:custGeom>
              <a:rect b="b" l="l" r="r" t="t"/>
              <a:pathLst>
                <a:path extrusionOk="0" h="16713" w="12710">
                  <a:moveTo>
                    <a:pt x="8740" y="0"/>
                  </a:moveTo>
                  <a:lnTo>
                    <a:pt x="0" y="4570"/>
                  </a:lnTo>
                  <a:lnTo>
                    <a:pt x="4570" y="16712"/>
                  </a:lnTo>
                  <a:lnTo>
                    <a:pt x="12709" y="12142"/>
                  </a:lnTo>
                  <a:lnTo>
                    <a:pt x="874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9"/>
            <p:cNvSpPr/>
            <p:nvPr/>
          </p:nvSpPr>
          <p:spPr>
            <a:xfrm>
              <a:off x="4894500" y="2160825"/>
              <a:ext cx="118450" cy="70400"/>
            </a:xfrm>
            <a:custGeom>
              <a:rect b="b" l="l" r="r" t="t"/>
              <a:pathLst>
                <a:path extrusionOk="0" h="2816" w="4738">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9"/>
            <p:cNvSpPr/>
            <p:nvPr/>
          </p:nvSpPr>
          <p:spPr>
            <a:xfrm>
              <a:off x="4873650" y="2127300"/>
              <a:ext cx="137625" cy="80575"/>
            </a:xfrm>
            <a:custGeom>
              <a:rect b="b" l="l" r="r" t="t"/>
              <a:pathLst>
                <a:path extrusionOk="0" h="3223" w="5505">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9"/>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9"/>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9"/>
            <p:cNvSpPr/>
            <p:nvPr/>
          </p:nvSpPr>
          <p:spPr>
            <a:xfrm>
              <a:off x="4897825" y="2161250"/>
              <a:ext cx="117625" cy="70825"/>
            </a:xfrm>
            <a:custGeom>
              <a:rect b="b" l="l" r="r" t="t"/>
              <a:pathLst>
                <a:path extrusionOk="0" h="2833" w="4705">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a:off x="5075450" y="2313775"/>
              <a:ext cx="371975" cy="481475"/>
            </a:xfrm>
            <a:custGeom>
              <a:rect b="b" l="l" r="r" t="t"/>
              <a:pathLst>
                <a:path extrusionOk="0" h="19259" w="14879">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9"/>
            <p:cNvSpPr/>
            <p:nvPr/>
          </p:nvSpPr>
          <p:spPr>
            <a:xfrm>
              <a:off x="4788600" y="2344650"/>
              <a:ext cx="331075" cy="449475"/>
            </a:xfrm>
            <a:custGeom>
              <a:rect b="b" l="l" r="r" t="t"/>
              <a:pathLst>
                <a:path extrusionOk="0" h="17979" w="13243">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9"/>
            <p:cNvSpPr/>
            <p:nvPr/>
          </p:nvSpPr>
          <p:spPr>
            <a:xfrm>
              <a:off x="4974550" y="2310350"/>
              <a:ext cx="464525" cy="491400"/>
            </a:xfrm>
            <a:custGeom>
              <a:rect b="b" l="l" r="r" t="t"/>
              <a:pathLst>
                <a:path extrusionOk="0" h="19656" w="18581">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9"/>
            <p:cNvSpPr/>
            <p:nvPr/>
          </p:nvSpPr>
          <p:spPr>
            <a:xfrm>
              <a:off x="5340650" y="2040225"/>
              <a:ext cx="32550" cy="63425"/>
            </a:xfrm>
            <a:custGeom>
              <a:rect b="b" l="l" r="r" t="t"/>
              <a:pathLst>
                <a:path extrusionOk="0" h="2537" w="1302">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9"/>
            <p:cNvSpPr/>
            <p:nvPr/>
          </p:nvSpPr>
          <p:spPr>
            <a:xfrm>
              <a:off x="5336475" y="1993425"/>
              <a:ext cx="90925" cy="78525"/>
            </a:xfrm>
            <a:custGeom>
              <a:rect b="b" l="l" r="r" t="t"/>
              <a:pathLst>
                <a:path extrusionOk="0" h="3141" w="3637">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9"/>
            <p:cNvSpPr/>
            <p:nvPr/>
          </p:nvSpPr>
          <p:spPr>
            <a:xfrm>
              <a:off x="5365675" y="1895975"/>
              <a:ext cx="318575" cy="323250"/>
            </a:xfrm>
            <a:custGeom>
              <a:rect b="b" l="l" r="r" t="t"/>
              <a:pathLst>
                <a:path extrusionOk="0" h="12930" w="12743">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9"/>
            <p:cNvSpPr/>
            <p:nvPr/>
          </p:nvSpPr>
          <p:spPr>
            <a:xfrm>
              <a:off x="5395700" y="2197025"/>
              <a:ext cx="70900" cy="22000"/>
            </a:xfrm>
            <a:custGeom>
              <a:rect b="b" l="l" r="r" t="t"/>
              <a:pathLst>
                <a:path extrusionOk="0" h="880" w="2836">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a:off x="5353150" y="2024400"/>
              <a:ext cx="117625" cy="23375"/>
            </a:xfrm>
            <a:custGeom>
              <a:rect b="b" l="l" r="r" t="t"/>
              <a:pathLst>
                <a:path extrusionOk="0" h="935" w="4705">
                  <a:moveTo>
                    <a:pt x="1" y="0"/>
                  </a:moveTo>
                  <a:lnTo>
                    <a:pt x="1" y="367"/>
                  </a:lnTo>
                  <a:lnTo>
                    <a:pt x="4537" y="934"/>
                  </a:lnTo>
                  <a:lnTo>
                    <a:pt x="4704" y="6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9"/>
            <p:cNvSpPr/>
            <p:nvPr/>
          </p:nvSpPr>
          <p:spPr>
            <a:xfrm>
              <a:off x="5333150" y="1797225"/>
              <a:ext cx="400300" cy="411575"/>
            </a:xfrm>
            <a:custGeom>
              <a:rect b="b" l="l" r="r" t="t"/>
              <a:pathLst>
                <a:path extrusionOk="0" h="16463" w="16012">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9"/>
            <p:cNvSpPr/>
            <p:nvPr/>
          </p:nvSpPr>
          <p:spPr>
            <a:xfrm>
              <a:off x="5431000" y="2035225"/>
              <a:ext cx="32275" cy="45900"/>
            </a:xfrm>
            <a:custGeom>
              <a:rect b="b" l="l" r="r" t="t"/>
              <a:pathLst>
                <a:path extrusionOk="0" h="1836" w="1291">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30"/>
          <p:cNvSpPr txBox="1"/>
          <p:nvPr>
            <p:ph type="title"/>
          </p:nvPr>
        </p:nvSpPr>
        <p:spPr>
          <a:xfrm>
            <a:off x="413750" y="506719"/>
            <a:ext cx="7717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Architecture flow diagram</a:t>
            </a:r>
            <a:endParaRPr>
              <a:highlight>
                <a:schemeClr val="accent1"/>
              </a:highlight>
            </a:endParaRPr>
          </a:p>
        </p:txBody>
      </p:sp>
      <p:sp>
        <p:nvSpPr>
          <p:cNvPr id="1010" name="Google Shape;1010;p30"/>
          <p:cNvSpPr txBox="1"/>
          <p:nvPr>
            <p:ph idx="12" type="sldNum"/>
          </p:nvPr>
        </p:nvSpPr>
        <p:spPr>
          <a:xfrm>
            <a:off x="690450" y="4614625"/>
            <a:ext cx="4059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011" name="Google Shape;1011;p30"/>
          <p:cNvSpPr txBox="1"/>
          <p:nvPr/>
        </p:nvSpPr>
        <p:spPr>
          <a:xfrm>
            <a:off x="446350" y="1656350"/>
            <a:ext cx="1749900" cy="4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aleway"/>
                <a:ea typeface="Raleway"/>
                <a:cs typeface="Raleway"/>
                <a:sym typeface="Raleway"/>
              </a:rPr>
              <a:t>Data Gathering</a:t>
            </a:r>
            <a:endParaRPr b="1" sz="1800">
              <a:solidFill>
                <a:srgbClr val="6D5B57"/>
              </a:solidFill>
              <a:latin typeface="Raleway"/>
              <a:ea typeface="Raleway"/>
              <a:cs typeface="Raleway"/>
              <a:sym typeface="Raleway"/>
            </a:endParaRPr>
          </a:p>
        </p:txBody>
      </p:sp>
      <p:sp>
        <p:nvSpPr>
          <p:cNvPr id="1012" name="Google Shape;1012;p30"/>
          <p:cNvSpPr/>
          <p:nvPr/>
        </p:nvSpPr>
        <p:spPr>
          <a:xfrm>
            <a:off x="855274" y="2248338"/>
            <a:ext cx="953700" cy="953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13" name="Google Shape;1013;p30"/>
          <p:cNvSpPr/>
          <p:nvPr/>
        </p:nvSpPr>
        <p:spPr>
          <a:xfrm>
            <a:off x="2475187" y="2804663"/>
            <a:ext cx="953700" cy="953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0"/>
          <p:cNvSpPr/>
          <p:nvPr/>
        </p:nvSpPr>
        <p:spPr>
          <a:xfrm>
            <a:off x="4095112" y="2248338"/>
            <a:ext cx="953700" cy="953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0"/>
          <p:cNvSpPr/>
          <p:nvPr/>
        </p:nvSpPr>
        <p:spPr>
          <a:xfrm>
            <a:off x="5715024" y="2804663"/>
            <a:ext cx="953700" cy="953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0"/>
          <p:cNvSpPr/>
          <p:nvPr/>
        </p:nvSpPr>
        <p:spPr>
          <a:xfrm>
            <a:off x="7334962" y="2248338"/>
            <a:ext cx="953700" cy="953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7" name="Google Shape;1017;p30"/>
          <p:cNvCxnSpPr>
            <a:stCxn id="1012" idx="6"/>
            <a:endCxn id="1013" idx="2"/>
          </p:cNvCxnSpPr>
          <p:nvPr/>
        </p:nvCxnSpPr>
        <p:spPr>
          <a:xfrm>
            <a:off x="1808974" y="2725188"/>
            <a:ext cx="666300" cy="556200"/>
          </a:xfrm>
          <a:prstGeom prst="straightConnector1">
            <a:avLst/>
          </a:prstGeom>
          <a:noFill/>
          <a:ln cap="flat" cmpd="sng" w="19050">
            <a:solidFill>
              <a:srgbClr val="595959"/>
            </a:solidFill>
            <a:prstDash val="solid"/>
            <a:round/>
            <a:headEnd len="med" w="med" type="none"/>
            <a:tailEnd len="med" w="med" type="none"/>
          </a:ln>
        </p:spPr>
      </p:cxnSp>
      <p:cxnSp>
        <p:nvCxnSpPr>
          <p:cNvPr id="1018" name="Google Shape;1018;p30"/>
          <p:cNvCxnSpPr>
            <a:stCxn id="1013" idx="6"/>
            <a:endCxn id="1014" idx="2"/>
          </p:cNvCxnSpPr>
          <p:nvPr/>
        </p:nvCxnSpPr>
        <p:spPr>
          <a:xfrm flipH="1" rot="10800000">
            <a:off x="3428887" y="2725313"/>
            <a:ext cx="666300" cy="556200"/>
          </a:xfrm>
          <a:prstGeom prst="straightConnector1">
            <a:avLst/>
          </a:prstGeom>
          <a:noFill/>
          <a:ln cap="flat" cmpd="sng" w="19050">
            <a:solidFill>
              <a:srgbClr val="595959"/>
            </a:solidFill>
            <a:prstDash val="solid"/>
            <a:round/>
            <a:headEnd len="med" w="med" type="none"/>
            <a:tailEnd len="med" w="med" type="none"/>
          </a:ln>
        </p:spPr>
      </p:cxnSp>
      <p:cxnSp>
        <p:nvCxnSpPr>
          <p:cNvPr id="1019" name="Google Shape;1019;p30"/>
          <p:cNvCxnSpPr>
            <a:stCxn id="1014" idx="6"/>
            <a:endCxn id="1015" idx="2"/>
          </p:cNvCxnSpPr>
          <p:nvPr/>
        </p:nvCxnSpPr>
        <p:spPr>
          <a:xfrm>
            <a:off x="5048812" y="2725188"/>
            <a:ext cx="666300" cy="556200"/>
          </a:xfrm>
          <a:prstGeom prst="straightConnector1">
            <a:avLst/>
          </a:prstGeom>
          <a:noFill/>
          <a:ln cap="flat" cmpd="sng" w="19050">
            <a:solidFill>
              <a:srgbClr val="595959"/>
            </a:solidFill>
            <a:prstDash val="solid"/>
            <a:round/>
            <a:headEnd len="med" w="med" type="none"/>
            <a:tailEnd len="med" w="med" type="none"/>
          </a:ln>
        </p:spPr>
      </p:cxnSp>
      <p:cxnSp>
        <p:nvCxnSpPr>
          <p:cNvPr id="1020" name="Google Shape;1020;p30"/>
          <p:cNvCxnSpPr>
            <a:stCxn id="1015" idx="6"/>
            <a:endCxn id="1016" idx="2"/>
          </p:cNvCxnSpPr>
          <p:nvPr/>
        </p:nvCxnSpPr>
        <p:spPr>
          <a:xfrm flipH="1" rot="10800000">
            <a:off x="6668724" y="2725313"/>
            <a:ext cx="666300" cy="556200"/>
          </a:xfrm>
          <a:prstGeom prst="straightConnector1">
            <a:avLst/>
          </a:prstGeom>
          <a:noFill/>
          <a:ln cap="flat" cmpd="sng" w="19050">
            <a:solidFill>
              <a:srgbClr val="595959"/>
            </a:solidFill>
            <a:prstDash val="solid"/>
            <a:round/>
            <a:headEnd len="med" w="med" type="none"/>
            <a:tailEnd len="med" w="med" type="none"/>
          </a:ln>
        </p:spPr>
      </p:cxnSp>
      <p:sp>
        <p:nvSpPr>
          <p:cNvPr id="1021" name="Google Shape;1021;p30"/>
          <p:cNvSpPr txBox="1"/>
          <p:nvPr/>
        </p:nvSpPr>
        <p:spPr>
          <a:xfrm>
            <a:off x="2318650" y="3758375"/>
            <a:ext cx="138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aleway"/>
                <a:ea typeface="Raleway"/>
                <a:cs typeface="Raleway"/>
                <a:sym typeface="Raleway"/>
              </a:rPr>
              <a:t>Data Cleaning</a:t>
            </a:r>
            <a:endParaRPr sz="1800">
              <a:latin typeface="Raleway"/>
              <a:ea typeface="Raleway"/>
              <a:cs typeface="Raleway"/>
              <a:sym typeface="Raleway"/>
            </a:endParaRPr>
          </a:p>
        </p:txBody>
      </p:sp>
      <p:sp>
        <p:nvSpPr>
          <p:cNvPr id="1022" name="Google Shape;1022;p30"/>
          <p:cNvSpPr txBox="1"/>
          <p:nvPr/>
        </p:nvSpPr>
        <p:spPr>
          <a:xfrm>
            <a:off x="3881950" y="1509450"/>
            <a:ext cx="138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aleway"/>
                <a:ea typeface="Raleway"/>
                <a:cs typeface="Raleway"/>
                <a:sym typeface="Raleway"/>
              </a:rPr>
              <a:t>Data Analysis</a:t>
            </a:r>
            <a:endParaRPr sz="1800">
              <a:latin typeface="Raleway"/>
              <a:ea typeface="Raleway"/>
              <a:cs typeface="Raleway"/>
              <a:sym typeface="Raleway"/>
            </a:endParaRPr>
          </a:p>
        </p:txBody>
      </p:sp>
      <p:sp>
        <p:nvSpPr>
          <p:cNvPr id="1023" name="Google Shape;1023;p30"/>
          <p:cNvSpPr txBox="1"/>
          <p:nvPr/>
        </p:nvSpPr>
        <p:spPr>
          <a:xfrm>
            <a:off x="5378300" y="3758375"/>
            <a:ext cx="1627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aleway"/>
                <a:ea typeface="Raleway"/>
                <a:cs typeface="Raleway"/>
                <a:sym typeface="Raleway"/>
              </a:rPr>
              <a:t>Data Interpretation</a:t>
            </a:r>
            <a:endParaRPr sz="1800">
              <a:latin typeface="Raleway"/>
              <a:ea typeface="Raleway"/>
              <a:cs typeface="Raleway"/>
              <a:sym typeface="Raleway"/>
            </a:endParaRPr>
          </a:p>
        </p:txBody>
      </p:sp>
      <p:sp>
        <p:nvSpPr>
          <p:cNvPr id="1024" name="Google Shape;1024;p30"/>
          <p:cNvSpPr txBox="1"/>
          <p:nvPr/>
        </p:nvSpPr>
        <p:spPr>
          <a:xfrm>
            <a:off x="6896350" y="1509575"/>
            <a:ext cx="1830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aleway"/>
                <a:ea typeface="Raleway"/>
                <a:cs typeface="Raleway"/>
                <a:sym typeface="Raleway"/>
              </a:rPr>
              <a:t>Data Representation</a:t>
            </a:r>
            <a:endParaRPr sz="1800">
              <a:latin typeface="Raleway"/>
              <a:ea typeface="Raleway"/>
              <a:cs typeface="Raleway"/>
              <a:sym typeface="Raleway"/>
            </a:endParaRPr>
          </a:p>
        </p:txBody>
      </p:sp>
      <p:pic>
        <p:nvPicPr>
          <p:cNvPr id="1025" name="Google Shape;1025;p30"/>
          <p:cNvPicPr preferRelativeResize="0"/>
          <p:nvPr/>
        </p:nvPicPr>
        <p:blipFill>
          <a:blip r:embed="rId3">
            <a:alphaModFix/>
          </a:blip>
          <a:stretch>
            <a:fillRect/>
          </a:stretch>
        </p:blipFill>
        <p:spPr>
          <a:xfrm>
            <a:off x="764413" y="2408079"/>
            <a:ext cx="1135432" cy="634251"/>
          </a:xfrm>
          <a:prstGeom prst="rect">
            <a:avLst/>
          </a:prstGeom>
          <a:noFill/>
          <a:ln>
            <a:noFill/>
          </a:ln>
        </p:spPr>
      </p:pic>
      <p:pic>
        <p:nvPicPr>
          <p:cNvPr id="1026" name="Google Shape;1026;p30"/>
          <p:cNvPicPr preferRelativeResize="0"/>
          <p:nvPr/>
        </p:nvPicPr>
        <p:blipFill rotWithShape="1">
          <a:blip r:embed="rId4">
            <a:alphaModFix/>
          </a:blip>
          <a:srcRect b="20919" l="6251" r="5331" t="4819"/>
          <a:stretch/>
        </p:blipFill>
        <p:spPr>
          <a:xfrm>
            <a:off x="2611137" y="2995175"/>
            <a:ext cx="681869" cy="572698"/>
          </a:xfrm>
          <a:prstGeom prst="rect">
            <a:avLst/>
          </a:prstGeom>
          <a:noFill/>
          <a:ln>
            <a:noFill/>
          </a:ln>
        </p:spPr>
      </p:pic>
      <p:pic>
        <p:nvPicPr>
          <p:cNvPr id="1027" name="Google Shape;1027;p30"/>
          <p:cNvPicPr preferRelativeResize="0"/>
          <p:nvPr/>
        </p:nvPicPr>
        <p:blipFill>
          <a:blip r:embed="rId5">
            <a:alphaModFix amt="87000"/>
          </a:blip>
          <a:stretch>
            <a:fillRect/>
          </a:stretch>
        </p:blipFill>
        <p:spPr>
          <a:xfrm>
            <a:off x="4238837" y="2392050"/>
            <a:ext cx="666300" cy="666300"/>
          </a:xfrm>
          <a:prstGeom prst="rect">
            <a:avLst/>
          </a:prstGeom>
          <a:noFill/>
          <a:ln>
            <a:noFill/>
          </a:ln>
        </p:spPr>
      </p:pic>
      <p:pic>
        <p:nvPicPr>
          <p:cNvPr id="1028" name="Google Shape;1028;p30"/>
          <p:cNvPicPr preferRelativeResize="0"/>
          <p:nvPr/>
        </p:nvPicPr>
        <p:blipFill>
          <a:blip r:embed="rId6">
            <a:alphaModFix amt="83000"/>
          </a:blip>
          <a:stretch>
            <a:fillRect/>
          </a:stretch>
        </p:blipFill>
        <p:spPr>
          <a:xfrm>
            <a:off x="7504100" y="2417500"/>
            <a:ext cx="634249" cy="634249"/>
          </a:xfrm>
          <a:prstGeom prst="rect">
            <a:avLst/>
          </a:prstGeom>
          <a:noFill/>
          <a:ln>
            <a:noFill/>
          </a:ln>
        </p:spPr>
      </p:pic>
      <p:grpSp>
        <p:nvGrpSpPr>
          <p:cNvPr id="1029" name="Google Shape;1029;p30"/>
          <p:cNvGrpSpPr/>
          <p:nvPr/>
        </p:nvGrpSpPr>
        <p:grpSpPr>
          <a:xfrm>
            <a:off x="5816574" y="2911964"/>
            <a:ext cx="750692" cy="739117"/>
            <a:chOff x="1410350" y="458825"/>
            <a:chExt cx="4602650" cy="4394275"/>
          </a:xfrm>
        </p:grpSpPr>
        <p:sp>
          <p:nvSpPr>
            <p:cNvPr id="1030" name="Google Shape;1030;p30"/>
            <p:cNvSpPr/>
            <p:nvPr/>
          </p:nvSpPr>
          <p:spPr>
            <a:xfrm>
              <a:off x="1758925" y="3935750"/>
              <a:ext cx="1210050" cy="698875"/>
            </a:xfrm>
            <a:custGeom>
              <a:rect b="b" l="l" r="r" t="t"/>
              <a:pathLst>
                <a:path extrusionOk="0" h="27955" w="48402">
                  <a:moveTo>
                    <a:pt x="24185" y="1"/>
                  </a:moveTo>
                  <a:cubicBezTo>
                    <a:pt x="10842" y="1"/>
                    <a:pt x="1" y="6272"/>
                    <a:pt x="1" y="13978"/>
                  </a:cubicBezTo>
                  <a:cubicBezTo>
                    <a:pt x="1" y="21716"/>
                    <a:pt x="10842" y="27954"/>
                    <a:pt x="24185" y="27954"/>
                  </a:cubicBezTo>
                  <a:cubicBezTo>
                    <a:pt x="37561" y="27954"/>
                    <a:pt x="48402" y="21716"/>
                    <a:pt x="48402" y="13978"/>
                  </a:cubicBezTo>
                  <a:cubicBezTo>
                    <a:pt x="48402" y="6272"/>
                    <a:pt x="37561" y="1"/>
                    <a:pt x="24185"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0"/>
            <p:cNvSpPr/>
            <p:nvPr/>
          </p:nvSpPr>
          <p:spPr>
            <a:xfrm>
              <a:off x="1522225" y="3195650"/>
              <a:ext cx="531950" cy="799350"/>
            </a:xfrm>
            <a:custGeom>
              <a:rect b="b" l="l" r="r" t="t"/>
              <a:pathLst>
                <a:path extrusionOk="0" h="31974" w="21278">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0"/>
            <p:cNvSpPr/>
            <p:nvPr/>
          </p:nvSpPr>
          <p:spPr>
            <a:xfrm>
              <a:off x="1522225" y="3195650"/>
              <a:ext cx="531950" cy="799350"/>
            </a:xfrm>
            <a:custGeom>
              <a:rect b="b" l="l" r="r" t="t"/>
              <a:pathLst>
                <a:path extrusionOk="0" h="31974" w="21278">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0"/>
            <p:cNvSpPr/>
            <p:nvPr/>
          </p:nvSpPr>
          <p:spPr>
            <a:xfrm>
              <a:off x="1704725" y="3274425"/>
              <a:ext cx="308575" cy="560450"/>
            </a:xfrm>
            <a:custGeom>
              <a:rect b="b" l="l" r="r" t="t"/>
              <a:pathLst>
                <a:path extrusionOk="0" h="22418" w="12343">
                  <a:moveTo>
                    <a:pt x="253" y="0"/>
                  </a:moveTo>
                  <a:cubicBezTo>
                    <a:pt x="181" y="0"/>
                    <a:pt x="110" y="37"/>
                    <a:pt x="67" y="102"/>
                  </a:cubicBezTo>
                  <a:cubicBezTo>
                    <a:pt x="0" y="202"/>
                    <a:pt x="34" y="335"/>
                    <a:pt x="134" y="402"/>
                  </a:cubicBezTo>
                  <a:cubicBezTo>
                    <a:pt x="7172" y="5506"/>
                    <a:pt x="11509" y="13545"/>
                    <a:pt x="11876" y="22218"/>
                  </a:cubicBezTo>
                  <a:cubicBezTo>
                    <a:pt x="11876" y="22351"/>
                    <a:pt x="11976" y="22418"/>
                    <a:pt x="12109" y="22418"/>
                  </a:cubicBezTo>
                  <a:cubicBezTo>
                    <a:pt x="12242" y="22418"/>
                    <a:pt x="12343" y="22318"/>
                    <a:pt x="12309" y="22184"/>
                  </a:cubicBezTo>
                  <a:cubicBezTo>
                    <a:pt x="11942" y="13378"/>
                    <a:pt x="7539" y="5205"/>
                    <a:pt x="367" y="35"/>
                  </a:cubicBezTo>
                  <a:cubicBezTo>
                    <a:pt x="332" y="11"/>
                    <a:pt x="292" y="0"/>
                    <a:pt x="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0"/>
            <p:cNvSpPr/>
            <p:nvPr/>
          </p:nvSpPr>
          <p:spPr>
            <a:xfrm>
              <a:off x="1410350" y="3567025"/>
              <a:ext cx="682175" cy="701325"/>
            </a:xfrm>
            <a:custGeom>
              <a:rect b="b" l="l" r="r" t="t"/>
              <a:pathLst>
                <a:path extrusionOk="0" h="28053" w="27287">
                  <a:moveTo>
                    <a:pt x="4462" y="1"/>
                  </a:moveTo>
                  <a:cubicBezTo>
                    <a:pt x="3571" y="1"/>
                    <a:pt x="2727" y="247"/>
                    <a:pt x="2035" y="873"/>
                  </a:cubicBezTo>
                  <a:cubicBezTo>
                    <a:pt x="0" y="2641"/>
                    <a:pt x="2736" y="6244"/>
                    <a:pt x="4870" y="7878"/>
                  </a:cubicBezTo>
                  <a:cubicBezTo>
                    <a:pt x="5971" y="8712"/>
                    <a:pt x="6271" y="9379"/>
                    <a:pt x="5471" y="10480"/>
                  </a:cubicBezTo>
                  <a:cubicBezTo>
                    <a:pt x="5004" y="11114"/>
                    <a:pt x="4770" y="11514"/>
                    <a:pt x="4303" y="12148"/>
                  </a:cubicBezTo>
                  <a:cubicBezTo>
                    <a:pt x="3870" y="12748"/>
                    <a:pt x="3670" y="13516"/>
                    <a:pt x="3736" y="14250"/>
                  </a:cubicBezTo>
                  <a:cubicBezTo>
                    <a:pt x="3903" y="15384"/>
                    <a:pt x="4837" y="16184"/>
                    <a:pt x="5871" y="16651"/>
                  </a:cubicBezTo>
                  <a:cubicBezTo>
                    <a:pt x="6905" y="17085"/>
                    <a:pt x="8006" y="17285"/>
                    <a:pt x="9007" y="17785"/>
                  </a:cubicBezTo>
                  <a:cubicBezTo>
                    <a:pt x="9841" y="18186"/>
                    <a:pt x="10474" y="18886"/>
                    <a:pt x="10741" y="19787"/>
                  </a:cubicBezTo>
                  <a:cubicBezTo>
                    <a:pt x="10975" y="20721"/>
                    <a:pt x="10808" y="21688"/>
                    <a:pt x="10741" y="22656"/>
                  </a:cubicBezTo>
                  <a:cubicBezTo>
                    <a:pt x="10608" y="24890"/>
                    <a:pt x="11709" y="26258"/>
                    <a:pt x="13243" y="27192"/>
                  </a:cubicBezTo>
                  <a:cubicBezTo>
                    <a:pt x="14207" y="27802"/>
                    <a:pt x="15264" y="28052"/>
                    <a:pt x="16345" y="28052"/>
                  </a:cubicBezTo>
                  <a:cubicBezTo>
                    <a:pt x="17097" y="28052"/>
                    <a:pt x="17861" y="27931"/>
                    <a:pt x="18614" y="27726"/>
                  </a:cubicBezTo>
                  <a:cubicBezTo>
                    <a:pt x="20815" y="27059"/>
                    <a:pt x="22817" y="25891"/>
                    <a:pt x="24451" y="24290"/>
                  </a:cubicBezTo>
                  <a:cubicBezTo>
                    <a:pt x="26152" y="22656"/>
                    <a:pt x="27286" y="20254"/>
                    <a:pt x="26819" y="17919"/>
                  </a:cubicBezTo>
                  <a:cubicBezTo>
                    <a:pt x="26453" y="16151"/>
                    <a:pt x="25185" y="14650"/>
                    <a:pt x="23717" y="13582"/>
                  </a:cubicBezTo>
                  <a:cubicBezTo>
                    <a:pt x="22850" y="12949"/>
                    <a:pt x="21849" y="12382"/>
                    <a:pt x="21349" y="11414"/>
                  </a:cubicBezTo>
                  <a:cubicBezTo>
                    <a:pt x="20715" y="10213"/>
                    <a:pt x="21082" y="8746"/>
                    <a:pt x="20882" y="7411"/>
                  </a:cubicBezTo>
                  <a:cubicBezTo>
                    <a:pt x="20648" y="5977"/>
                    <a:pt x="19748" y="4743"/>
                    <a:pt x="18480" y="4076"/>
                  </a:cubicBezTo>
                  <a:cubicBezTo>
                    <a:pt x="17012" y="3308"/>
                    <a:pt x="15311" y="3375"/>
                    <a:pt x="13710" y="3275"/>
                  </a:cubicBezTo>
                  <a:cubicBezTo>
                    <a:pt x="12242" y="3242"/>
                    <a:pt x="10808" y="2741"/>
                    <a:pt x="9607" y="1941"/>
                  </a:cubicBezTo>
                  <a:cubicBezTo>
                    <a:pt x="8287" y="1023"/>
                    <a:pt x="6277" y="1"/>
                    <a:pt x="44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0"/>
            <p:cNvSpPr/>
            <p:nvPr/>
          </p:nvSpPr>
          <p:spPr>
            <a:xfrm>
              <a:off x="1524875" y="3615475"/>
              <a:ext cx="405875" cy="535475"/>
            </a:xfrm>
            <a:custGeom>
              <a:rect b="b" l="l" r="r" t="t"/>
              <a:pathLst>
                <a:path extrusionOk="0" h="21419" w="16235">
                  <a:moveTo>
                    <a:pt x="394" y="1"/>
                  </a:moveTo>
                  <a:cubicBezTo>
                    <a:pt x="156" y="1"/>
                    <a:pt x="0" y="361"/>
                    <a:pt x="256" y="503"/>
                  </a:cubicBezTo>
                  <a:cubicBezTo>
                    <a:pt x="356" y="536"/>
                    <a:pt x="8095" y="4940"/>
                    <a:pt x="12698" y="12845"/>
                  </a:cubicBezTo>
                  <a:cubicBezTo>
                    <a:pt x="10497" y="11719"/>
                    <a:pt x="8070" y="11157"/>
                    <a:pt x="5615" y="11157"/>
                  </a:cubicBezTo>
                  <a:cubicBezTo>
                    <a:pt x="4797" y="11157"/>
                    <a:pt x="3975" y="11219"/>
                    <a:pt x="3158" y="11344"/>
                  </a:cubicBezTo>
                  <a:cubicBezTo>
                    <a:pt x="2821" y="11375"/>
                    <a:pt x="2906" y="11856"/>
                    <a:pt x="3181" y="11856"/>
                  </a:cubicBezTo>
                  <a:cubicBezTo>
                    <a:pt x="3206" y="11856"/>
                    <a:pt x="3231" y="11853"/>
                    <a:pt x="3258" y="11845"/>
                  </a:cubicBezTo>
                  <a:cubicBezTo>
                    <a:pt x="4029" y="11724"/>
                    <a:pt x="4803" y="11664"/>
                    <a:pt x="5574" y="11664"/>
                  </a:cubicBezTo>
                  <a:cubicBezTo>
                    <a:pt x="8208" y="11664"/>
                    <a:pt x="10810" y="12356"/>
                    <a:pt x="13132" y="13646"/>
                  </a:cubicBezTo>
                  <a:cubicBezTo>
                    <a:pt x="14433" y="16014"/>
                    <a:pt x="15300" y="18583"/>
                    <a:pt x="15734" y="21218"/>
                  </a:cubicBezTo>
                  <a:cubicBezTo>
                    <a:pt x="15734" y="21318"/>
                    <a:pt x="15834" y="21418"/>
                    <a:pt x="15934" y="21418"/>
                  </a:cubicBezTo>
                  <a:lnTo>
                    <a:pt x="16034" y="21418"/>
                  </a:lnTo>
                  <a:cubicBezTo>
                    <a:pt x="16167" y="21418"/>
                    <a:pt x="16234" y="21285"/>
                    <a:pt x="16234" y="21151"/>
                  </a:cubicBezTo>
                  <a:cubicBezTo>
                    <a:pt x="15767" y="18449"/>
                    <a:pt x="14900" y="15847"/>
                    <a:pt x="13599" y="13446"/>
                  </a:cubicBezTo>
                  <a:cubicBezTo>
                    <a:pt x="13566" y="13379"/>
                    <a:pt x="13566" y="13346"/>
                    <a:pt x="13532" y="13312"/>
                  </a:cubicBezTo>
                  <a:cubicBezTo>
                    <a:pt x="13032" y="12412"/>
                    <a:pt x="12465" y="11511"/>
                    <a:pt x="11898" y="10644"/>
                  </a:cubicBezTo>
                  <a:cubicBezTo>
                    <a:pt x="11931" y="10243"/>
                    <a:pt x="12131" y="7308"/>
                    <a:pt x="13032" y="5040"/>
                  </a:cubicBezTo>
                  <a:cubicBezTo>
                    <a:pt x="13095" y="4851"/>
                    <a:pt x="12946" y="4715"/>
                    <a:pt x="12794" y="4715"/>
                  </a:cubicBezTo>
                  <a:cubicBezTo>
                    <a:pt x="12705" y="4715"/>
                    <a:pt x="12614" y="4762"/>
                    <a:pt x="12565" y="4873"/>
                  </a:cubicBezTo>
                  <a:cubicBezTo>
                    <a:pt x="11964" y="6541"/>
                    <a:pt x="11598" y="8242"/>
                    <a:pt x="11431" y="10010"/>
                  </a:cubicBezTo>
                  <a:cubicBezTo>
                    <a:pt x="8462" y="6007"/>
                    <a:pt x="4759" y="2638"/>
                    <a:pt x="523" y="36"/>
                  </a:cubicBezTo>
                  <a:cubicBezTo>
                    <a:pt x="479" y="11"/>
                    <a:pt x="435" y="1"/>
                    <a:pt x="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0"/>
            <p:cNvSpPr/>
            <p:nvPr/>
          </p:nvSpPr>
          <p:spPr>
            <a:xfrm>
              <a:off x="1974075" y="2335450"/>
              <a:ext cx="836375" cy="2011275"/>
            </a:xfrm>
            <a:custGeom>
              <a:rect b="b" l="l" r="r" t="t"/>
              <a:pathLst>
                <a:path extrusionOk="0" h="80451" w="33455">
                  <a:moveTo>
                    <a:pt x="7473" y="0"/>
                  </a:moveTo>
                  <a:cubicBezTo>
                    <a:pt x="4671" y="5905"/>
                    <a:pt x="4170" y="9440"/>
                    <a:pt x="4037" y="14444"/>
                  </a:cubicBezTo>
                  <a:cubicBezTo>
                    <a:pt x="3837" y="24818"/>
                    <a:pt x="2869" y="37060"/>
                    <a:pt x="2869" y="37060"/>
                  </a:cubicBezTo>
                  <a:cubicBezTo>
                    <a:pt x="2736" y="38228"/>
                    <a:pt x="1702" y="40596"/>
                    <a:pt x="935" y="45766"/>
                  </a:cubicBezTo>
                  <a:cubicBezTo>
                    <a:pt x="34" y="51804"/>
                    <a:pt x="601" y="67716"/>
                    <a:pt x="601" y="67716"/>
                  </a:cubicBezTo>
                  <a:lnTo>
                    <a:pt x="568" y="68449"/>
                  </a:lnTo>
                  <a:cubicBezTo>
                    <a:pt x="534" y="69283"/>
                    <a:pt x="1" y="76122"/>
                    <a:pt x="334" y="78356"/>
                  </a:cubicBezTo>
                  <a:cubicBezTo>
                    <a:pt x="556" y="79687"/>
                    <a:pt x="1415" y="80451"/>
                    <a:pt x="2281" y="80451"/>
                  </a:cubicBezTo>
                  <a:cubicBezTo>
                    <a:pt x="3109" y="80451"/>
                    <a:pt x="3944" y="79754"/>
                    <a:pt x="4237" y="78190"/>
                  </a:cubicBezTo>
                  <a:cubicBezTo>
                    <a:pt x="4537" y="76655"/>
                    <a:pt x="4904" y="69350"/>
                    <a:pt x="4938" y="68650"/>
                  </a:cubicBezTo>
                  <a:lnTo>
                    <a:pt x="5004" y="68116"/>
                  </a:lnTo>
                  <a:cubicBezTo>
                    <a:pt x="5204" y="66615"/>
                    <a:pt x="5538" y="65581"/>
                    <a:pt x="6172" y="63312"/>
                  </a:cubicBezTo>
                  <a:cubicBezTo>
                    <a:pt x="7906" y="57208"/>
                    <a:pt x="10675" y="43765"/>
                    <a:pt x="11509" y="39162"/>
                  </a:cubicBezTo>
                  <a:cubicBezTo>
                    <a:pt x="12176" y="35392"/>
                    <a:pt x="14211" y="27987"/>
                    <a:pt x="15312" y="24051"/>
                  </a:cubicBezTo>
                  <a:lnTo>
                    <a:pt x="17914" y="39962"/>
                  </a:lnTo>
                  <a:cubicBezTo>
                    <a:pt x="17914" y="39962"/>
                    <a:pt x="17713" y="43131"/>
                    <a:pt x="17713" y="45433"/>
                  </a:cubicBezTo>
                  <a:cubicBezTo>
                    <a:pt x="17713" y="50236"/>
                    <a:pt x="21149" y="63879"/>
                    <a:pt x="21283" y="65547"/>
                  </a:cubicBezTo>
                  <a:cubicBezTo>
                    <a:pt x="21082" y="66348"/>
                    <a:pt x="20615" y="66882"/>
                    <a:pt x="20615" y="68283"/>
                  </a:cubicBezTo>
                  <a:cubicBezTo>
                    <a:pt x="20615" y="69083"/>
                    <a:pt x="21316" y="70117"/>
                    <a:pt x="23084" y="72586"/>
                  </a:cubicBezTo>
                  <a:cubicBezTo>
                    <a:pt x="23618" y="73286"/>
                    <a:pt x="23951" y="75788"/>
                    <a:pt x="24452" y="76488"/>
                  </a:cubicBezTo>
                  <a:cubicBezTo>
                    <a:pt x="25219" y="77589"/>
                    <a:pt x="27921" y="78290"/>
                    <a:pt x="29689" y="78523"/>
                  </a:cubicBezTo>
                  <a:cubicBezTo>
                    <a:pt x="29903" y="78553"/>
                    <a:pt x="30127" y="78568"/>
                    <a:pt x="30352" y="78568"/>
                  </a:cubicBezTo>
                  <a:cubicBezTo>
                    <a:pt x="31876" y="78568"/>
                    <a:pt x="33454" y="77898"/>
                    <a:pt x="32524" y="76822"/>
                  </a:cubicBezTo>
                  <a:cubicBezTo>
                    <a:pt x="32190" y="76355"/>
                    <a:pt x="29722" y="74153"/>
                    <a:pt x="29355" y="73720"/>
                  </a:cubicBezTo>
                  <a:cubicBezTo>
                    <a:pt x="28221" y="72352"/>
                    <a:pt x="27320" y="70818"/>
                    <a:pt x="26686" y="69183"/>
                  </a:cubicBezTo>
                  <a:cubicBezTo>
                    <a:pt x="26186" y="67882"/>
                    <a:pt x="26019" y="67315"/>
                    <a:pt x="26019" y="66548"/>
                  </a:cubicBezTo>
                  <a:lnTo>
                    <a:pt x="26053" y="65814"/>
                  </a:lnTo>
                  <a:cubicBezTo>
                    <a:pt x="26053" y="65814"/>
                    <a:pt x="26553" y="53872"/>
                    <a:pt x="26453" y="40196"/>
                  </a:cubicBezTo>
                  <a:cubicBezTo>
                    <a:pt x="26353" y="24585"/>
                    <a:pt x="24952" y="6739"/>
                    <a:pt x="24618" y="4103"/>
                  </a:cubicBezTo>
                  <a:lnTo>
                    <a:pt x="7473" y="0"/>
                  </a:ln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0"/>
            <p:cNvSpPr/>
            <p:nvPr/>
          </p:nvSpPr>
          <p:spPr>
            <a:xfrm>
              <a:off x="1978250" y="2292075"/>
              <a:ext cx="671350" cy="1469500"/>
            </a:xfrm>
            <a:custGeom>
              <a:rect b="b" l="l" r="r" t="t"/>
              <a:pathLst>
                <a:path extrusionOk="0" h="58780" w="26854">
                  <a:moveTo>
                    <a:pt x="6372" y="1"/>
                  </a:moveTo>
                  <a:lnTo>
                    <a:pt x="6272" y="1102"/>
                  </a:lnTo>
                  <a:cubicBezTo>
                    <a:pt x="5404" y="3136"/>
                    <a:pt x="3370" y="5805"/>
                    <a:pt x="2369" y="11042"/>
                  </a:cubicBezTo>
                  <a:cubicBezTo>
                    <a:pt x="1869" y="13644"/>
                    <a:pt x="2069" y="16179"/>
                    <a:pt x="2035" y="19748"/>
                  </a:cubicBezTo>
                  <a:cubicBezTo>
                    <a:pt x="2002" y="24952"/>
                    <a:pt x="2669" y="35560"/>
                    <a:pt x="2469" y="37961"/>
                  </a:cubicBezTo>
                  <a:cubicBezTo>
                    <a:pt x="2269" y="40363"/>
                    <a:pt x="1035" y="43198"/>
                    <a:pt x="534" y="46834"/>
                  </a:cubicBezTo>
                  <a:cubicBezTo>
                    <a:pt x="1" y="50504"/>
                    <a:pt x="67" y="57175"/>
                    <a:pt x="67" y="57175"/>
                  </a:cubicBezTo>
                  <a:cubicBezTo>
                    <a:pt x="67" y="57175"/>
                    <a:pt x="1068" y="58376"/>
                    <a:pt x="3570" y="58743"/>
                  </a:cubicBezTo>
                  <a:cubicBezTo>
                    <a:pt x="3808" y="58768"/>
                    <a:pt x="4047" y="58780"/>
                    <a:pt x="4285" y="58780"/>
                  </a:cubicBezTo>
                  <a:cubicBezTo>
                    <a:pt x="5643" y="58780"/>
                    <a:pt x="6976" y="58380"/>
                    <a:pt x="8140" y="57642"/>
                  </a:cubicBezTo>
                  <a:cubicBezTo>
                    <a:pt x="8140" y="57642"/>
                    <a:pt x="11442" y="44633"/>
                    <a:pt x="11809" y="42831"/>
                  </a:cubicBezTo>
                  <a:cubicBezTo>
                    <a:pt x="12209" y="40997"/>
                    <a:pt x="15111" y="26553"/>
                    <a:pt x="15111" y="26553"/>
                  </a:cubicBezTo>
                  <a:lnTo>
                    <a:pt x="17280" y="41831"/>
                  </a:lnTo>
                  <a:cubicBezTo>
                    <a:pt x="17079" y="43832"/>
                    <a:pt x="17046" y="45800"/>
                    <a:pt x="17179" y="47768"/>
                  </a:cubicBezTo>
                  <a:cubicBezTo>
                    <a:pt x="17380" y="51438"/>
                    <a:pt x="18914" y="56641"/>
                    <a:pt x="18914" y="56641"/>
                  </a:cubicBezTo>
                  <a:cubicBezTo>
                    <a:pt x="18914" y="56641"/>
                    <a:pt x="19719" y="57417"/>
                    <a:pt x="22006" y="57417"/>
                  </a:cubicBezTo>
                  <a:cubicBezTo>
                    <a:pt x="22138" y="57417"/>
                    <a:pt x="22275" y="57414"/>
                    <a:pt x="22417" y="57409"/>
                  </a:cubicBezTo>
                  <a:cubicBezTo>
                    <a:pt x="25018" y="57342"/>
                    <a:pt x="26186" y="56508"/>
                    <a:pt x="26186" y="56508"/>
                  </a:cubicBezTo>
                  <a:cubicBezTo>
                    <a:pt x="26186" y="56508"/>
                    <a:pt x="26620" y="42998"/>
                    <a:pt x="26753" y="30323"/>
                  </a:cubicBezTo>
                  <a:cubicBezTo>
                    <a:pt x="26853" y="20983"/>
                    <a:pt x="26019" y="7840"/>
                    <a:pt x="23984" y="1635"/>
                  </a:cubicBezTo>
                  <a:lnTo>
                    <a:pt x="24018" y="334"/>
                  </a:lnTo>
                  <a:lnTo>
                    <a:pt x="24018" y="334"/>
                  </a:lnTo>
                  <a:cubicBezTo>
                    <a:pt x="21847" y="1734"/>
                    <a:pt x="18833" y="2290"/>
                    <a:pt x="15867" y="2290"/>
                  </a:cubicBezTo>
                  <a:cubicBezTo>
                    <a:pt x="11906" y="2290"/>
                    <a:pt x="8031" y="1298"/>
                    <a:pt x="63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0"/>
            <p:cNvSpPr/>
            <p:nvPr/>
          </p:nvSpPr>
          <p:spPr>
            <a:xfrm>
              <a:off x="1939900" y="4028325"/>
              <a:ext cx="185150" cy="429850"/>
            </a:xfrm>
            <a:custGeom>
              <a:rect b="b" l="l" r="r" t="t"/>
              <a:pathLst>
                <a:path extrusionOk="0" h="17194" w="7406">
                  <a:moveTo>
                    <a:pt x="1968" y="1"/>
                  </a:moveTo>
                  <a:cubicBezTo>
                    <a:pt x="1168" y="1"/>
                    <a:pt x="1668" y="3136"/>
                    <a:pt x="1434" y="5138"/>
                  </a:cubicBezTo>
                  <a:cubicBezTo>
                    <a:pt x="1201" y="7272"/>
                    <a:pt x="467" y="8840"/>
                    <a:pt x="234" y="10608"/>
                  </a:cubicBezTo>
                  <a:cubicBezTo>
                    <a:pt x="0" y="12643"/>
                    <a:pt x="167" y="13477"/>
                    <a:pt x="867" y="15145"/>
                  </a:cubicBezTo>
                  <a:cubicBezTo>
                    <a:pt x="1238" y="16048"/>
                    <a:pt x="2720" y="17194"/>
                    <a:pt x="3948" y="17194"/>
                  </a:cubicBezTo>
                  <a:cubicBezTo>
                    <a:pt x="4487" y="17194"/>
                    <a:pt x="4978" y="16972"/>
                    <a:pt x="5304" y="16412"/>
                  </a:cubicBezTo>
                  <a:cubicBezTo>
                    <a:pt x="6405" y="14544"/>
                    <a:pt x="6672" y="12443"/>
                    <a:pt x="6571" y="10441"/>
                  </a:cubicBezTo>
                  <a:cubicBezTo>
                    <a:pt x="6471" y="8373"/>
                    <a:pt x="6338" y="6839"/>
                    <a:pt x="6338" y="5271"/>
                  </a:cubicBezTo>
                  <a:cubicBezTo>
                    <a:pt x="6338" y="3870"/>
                    <a:pt x="7405" y="601"/>
                    <a:pt x="6371" y="401"/>
                  </a:cubicBezTo>
                  <a:lnTo>
                    <a:pt x="6371" y="401"/>
                  </a:lnTo>
                  <a:lnTo>
                    <a:pt x="6305" y="935"/>
                  </a:lnTo>
                  <a:cubicBezTo>
                    <a:pt x="6110" y="1341"/>
                    <a:pt x="5008" y="1663"/>
                    <a:pt x="3955" y="1663"/>
                  </a:cubicBezTo>
                  <a:cubicBezTo>
                    <a:pt x="3020" y="1663"/>
                    <a:pt x="2123" y="1409"/>
                    <a:pt x="1935" y="734"/>
                  </a:cubicBezTo>
                  <a:lnTo>
                    <a:pt x="1968"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0"/>
            <p:cNvSpPr/>
            <p:nvPr/>
          </p:nvSpPr>
          <p:spPr>
            <a:xfrm>
              <a:off x="2477775" y="4085025"/>
              <a:ext cx="73400" cy="134300"/>
            </a:xfrm>
            <a:custGeom>
              <a:rect b="b" l="l" r="r" t="t"/>
              <a:pathLst>
                <a:path extrusionOk="0" h="5372" w="2936">
                  <a:moveTo>
                    <a:pt x="267" y="1"/>
                  </a:moveTo>
                  <a:cubicBezTo>
                    <a:pt x="0" y="1035"/>
                    <a:pt x="234" y="3770"/>
                    <a:pt x="234" y="3770"/>
                  </a:cubicBezTo>
                  <a:cubicBezTo>
                    <a:pt x="234" y="3770"/>
                    <a:pt x="668" y="4738"/>
                    <a:pt x="2202" y="5371"/>
                  </a:cubicBezTo>
                  <a:lnTo>
                    <a:pt x="2936" y="1535"/>
                  </a:lnTo>
                  <a:lnTo>
                    <a:pt x="2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0"/>
            <p:cNvSpPr/>
            <p:nvPr/>
          </p:nvSpPr>
          <p:spPr>
            <a:xfrm>
              <a:off x="2532825" y="4116725"/>
              <a:ext cx="107600" cy="103425"/>
            </a:xfrm>
            <a:custGeom>
              <a:rect b="b" l="l" r="r" t="t"/>
              <a:pathLst>
                <a:path extrusionOk="0" h="4137" w="4304">
                  <a:moveTo>
                    <a:pt x="4303" y="0"/>
                  </a:moveTo>
                  <a:lnTo>
                    <a:pt x="434" y="1902"/>
                  </a:lnTo>
                  <a:lnTo>
                    <a:pt x="0" y="4137"/>
                  </a:lnTo>
                  <a:lnTo>
                    <a:pt x="3436" y="3036"/>
                  </a:lnTo>
                  <a:lnTo>
                    <a:pt x="43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0"/>
            <p:cNvSpPr/>
            <p:nvPr/>
          </p:nvSpPr>
          <p:spPr>
            <a:xfrm>
              <a:off x="2479450" y="3973950"/>
              <a:ext cx="350900" cy="353150"/>
            </a:xfrm>
            <a:custGeom>
              <a:rect b="b" l="l" r="r" t="t"/>
              <a:pathLst>
                <a:path extrusionOk="0" h="14126" w="14036">
                  <a:moveTo>
                    <a:pt x="1028" y="1"/>
                  </a:moveTo>
                  <a:cubicBezTo>
                    <a:pt x="744" y="1"/>
                    <a:pt x="489" y="1013"/>
                    <a:pt x="234" y="1842"/>
                  </a:cubicBezTo>
                  <a:cubicBezTo>
                    <a:pt x="0" y="2676"/>
                    <a:pt x="0" y="3610"/>
                    <a:pt x="200" y="4444"/>
                  </a:cubicBezTo>
                  <a:cubicBezTo>
                    <a:pt x="467" y="5411"/>
                    <a:pt x="1801" y="6379"/>
                    <a:pt x="2369" y="7246"/>
                  </a:cubicBezTo>
                  <a:cubicBezTo>
                    <a:pt x="2936" y="8080"/>
                    <a:pt x="3136" y="10148"/>
                    <a:pt x="3803" y="11315"/>
                  </a:cubicBezTo>
                  <a:cubicBezTo>
                    <a:pt x="4503" y="12450"/>
                    <a:pt x="7039" y="13550"/>
                    <a:pt x="8706" y="13951"/>
                  </a:cubicBezTo>
                  <a:cubicBezTo>
                    <a:pt x="9265" y="14071"/>
                    <a:pt x="9788" y="14125"/>
                    <a:pt x="10268" y="14125"/>
                  </a:cubicBezTo>
                  <a:cubicBezTo>
                    <a:pt x="12713" y="14125"/>
                    <a:pt x="14035" y="12725"/>
                    <a:pt x="13143" y="11582"/>
                  </a:cubicBezTo>
                  <a:cubicBezTo>
                    <a:pt x="12342" y="10548"/>
                    <a:pt x="9874" y="9214"/>
                    <a:pt x="8640" y="6879"/>
                  </a:cubicBezTo>
                  <a:cubicBezTo>
                    <a:pt x="7272" y="4277"/>
                    <a:pt x="6305" y="508"/>
                    <a:pt x="5838" y="274"/>
                  </a:cubicBezTo>
                  <a:lnTo>
                    <a:pt x="5804" y="1008"/>
                  </a:lnTo>
                  <a:cubicBezTo>
                    <a:pt x="5462" y="1635"/>
                    <a:pt x="4852" y="1824"/>
                    <a:pt x="4162" y="1824"/>
                  </a:cubicBezTo>
                  <a:cubicBezTo>
                    <a:pt x="4044" y="1824"/>
                    <a:pt x="3924" y="1818"/>
                    <a:pt x="3803" y="1809"/>
                  </a:cubicBezTo>
                  <a:cubicBezTo>
                    <a:pt x="2102" y="1709"/>
                    <a:pt x="1301" y="1141"/>
                    <a:pt x="1068" y="674"/>
                  </a:cubicBezTo>
                  <a:lnTo>
                    <a:pt x="1068" y="7"/>
                  </a:lnTo>
                  <a:cubicBezTo>
                    <a:pt x="1054" y="3"/>
                    <a:pt x="1041" y="1"/>
                    <a:pt x="102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0"/>
            <p:cNvSpPr/>
            <p:nvPr/>
          </p:nvSpPr>
          <p:spPr>
            <a:xfrm>
              <a:off x="1985750" y="2318775"/>
              <a:ext cx="212675" cy="1192550"/>
            </a:xfrm>
            <a:custGeom>
              <a:rect b="b" l="l" r="r" t="t"/>
              <a:pathLst>
                <a:path extrusionOk="0" h="47702" w="8507">
                  <a:moveTo>
                    <a:pt x="8107" y="0"/>
                  </a:moveTo>
                  <a:cubicBezTo>
                    <a:pt x="5605" y="5337"/>
                    <a:pt x="3670" y="10107"/>
                    <a:pt x="3503" y="18614"/>
                  </a:cubicBezTo>
                  <a:cubicBezTo>
                    <a:pt x="3470" y="20448"/>
                    <a:pt x="3437" y="22250"/>
                    <a:pt x="3437" y="23984"/>
                  </a:cubicBezTo>
                  <a:cubicBezTo>
                    <a:pt x="3370" y="30088"/>
                    <a:pt x="3303" y="35359"/>
                    <a:pt x="2436" y="37927"/>
                  </a:cubicBezTo>
                  <a:cubicBezTo>
                    <a:pt x="2269" y="38461"/>
                    <a:pt x="2069" y="39028"/>
                    <a:pt x="1835" y="39595"/>
                  </a:cubicBezTo>
                  <a:cubicBezTo>
                    <a:pt x="1569" y="40329"/>
                    <a:pt x="1302" y="41096"/>
                    <a:pt x="1001" y="41964"/>
                  </a:cubicBezTo>
                  <a:cubicBezTo>
                    <a:pt x="668" y="43198"/>
                    <a:pt x="401" y="44465"/>
                    <a:pt x="201" y="45766"/>
                  </a:cubicBezTo>
                  <a:cubicBezTo>
                    <a:pt x="134" y="46367"/>
                    <a:pt x="67" y="47001"/>
                    <a:pt x="1" y="47701"/>
                  </a:cubicBezTo>
                  <a:cubicBezTo>
                    <a:pt x="501" y="44999"/>
                    <a:pt x="1235" y="42331"/>
                    <a:pt x="2236" y="39729"/>
                  </a:cubicBezTo>
                  <a:cubicBezTo>
                    <a:pt x="2469" y="39128"/>
                    <a:pt x="2669" y="38595"/>
                    <a:pt x="2869" y="38027"/>
                  </a:cubicBezTo>
                  <a:cubicBezTo>
                    <a:pt x="3737" y="35426"/>
                    <a:pt x="3803" y="30122"/>
                    <a:pt x="3870" y="23984"/>
                  </a:cubicBezTo>
                  <a:cubicBezTo>
                    <a:pt x="3870" y="22216"/>
                    <a:pt x="3904" y="20415"/>
                    <a:pt x="3937" y="18614"/>
                  </a:cubicBezTo>
                  <a:cubicBezTo>
                    <a:pt x="4104" y="10174"/>
                    <a:pt x="6005" y="5437"/>
                    <a:pt x="8507" y="134"/>
                  </a:cubicBezTo>
                  <a:lnTo>
                    <a:pt x="81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0"/>
            <p:cNvSpPr/>
            <p:nvPr/>
          </p:nvSpPr>
          <p:spPr>
            <a:xfrm>
              <a:off x="2356025" y="2645675"/>
              <a:ext cx="175150" cy="576275"/>
            </a:xfrm>
            <a:custGeom>
              <a:rect b="b" l="l" r="r" t="t"/>
              <a:pathLst>
                <a:path extrusionOk="0" h="23051" w="7006">
                  <a:moveTo>
                    <a:pt x="7005" y="0"/>
                  </a:moveTo>
                  <a:lnTo>
                    <a:pt x="7005" y="0"/>
                  </a:lnTo>
                  <a:cubicBezTo>
                    <a:pt x="5404" y="2035"/>
                    <a:pt x="2035" y="2869"/>
                    <a:pt x="2035" y="2869"/>
                  </a:cubicBezTo>
                  <a:lnTo>
                    <a:pt x="0" y="12409"/>
                  </a:lnTo>
                  <a:lnTo>
                    <a:pt x="1501" y="23050"/>
                  </a:lnTo>
                  <a:lnTo>
                    <a:pt x="1168" y="12910"/>
                  </a:lnTo>
                  <a:lnTo>
                    <a:pt x="3236" y="3903"/>
                  </a:lnTo>
                  <a:cubicBezTo>
                    <a:pt x="6738" y="2502"/>
                    <a:pt x="7005" y="0"/>
                    <a:pt x="70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0"/>
            <p:cNvSpPr/>
            <p:nvPr/>
          </p:nvSpPr>
          <p:spPr>
            <a:xfrm>
              <a:off x="1969075" y="3628050"/>
              <a:ext cx="240200" cy="156850"/>
            </a:xfrm>
            <a:custGeom>
              <a:rect b="b" l="l" r="r" t="t"/>
              <a:pathLst>
                <a:path extrusionOk="0" h="6274" w="9608">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0"/>
            <p:cNvSpPr/>
            <p:nvPr/>
          </p:nvSpPr>
          <p:spPr>
            <a:xfrm>
              <a:off x="1969075" y="3628050"/>
              <a:ext cx="240200" cy="156850"/>
            </a:xfrm>
            <a:custGeom>
              <a:rect b="b" l="l" r="r" t="t"/>
              <a:pathLst>
                <a:path extrusionOk="0" h="6274" w="9608">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0"/>
            <p:cNvSpPr/>
            <p:nvPr/>
          </p:nvSpPr>
          <p:spPr>
            <a:xfrm>
              <a:off x="2430250" y="3649725"/>
              <a:ext cx="213500" cy="131525"/>
            </a:xfrm>
            <a:custGeom>
              <a:rect b="b" l="l" r="r" t="t"/>
              <a:pathLst>
                <a:path extrusionOk="0" h="5261" w="854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0"/>
            <p:cNvSpPr/>
            <p:nvPr/>
          </p:nvSpPr>
          <p:spPr>
            <a:xfrm>
              <a:off x="2430250" y="3649725"/>
              <a:ext cx="213500" cy="131525"/>
            </a:xfrm>
            <a:custGeom>
              <a:rect b="b" l="l" r="r" t="t"/>
              <a:pathLst>
                <a:path extrusionOk="0" h="5261" w="854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0"/>
            <p:cNvSpPr/>
            <p:nvPr/>
          </p:nvSpPr>
          <p:spPr>
            <a:xfrm>
              <a:off x="2003275" y="1376525"/>
              <a:ext cx="679675" cy="480475"/>
            </a:xfrm>
            <a:custGeom>
              <a:rect b="b" l="l" r="r" t="t"/>
              <a:pathLst>
                <a:path extrusionOk="0" h="19219" w="27187">
                  <a:moveTo>
                    <a:pt x="8267" y="0"/>
                  </a:moveTo>
                  <a:cubicBezTo>
                    <a:pt x="7705" y="0"/>
                    <a:pt x="7164" y="104"/>
                    <a:pt x="6672" y="364"/>
                  </a:cubicBezTo>
                  <a:cubicBezTo>
                    <a:pt x="5704" y="897"/>
                    <a:pt x="5004" y="1765"/>
                    <a:pt x="4637" y="2799"/>
                  </a:cubicBezTo>
                  <a:cubicBezTo>
                    <a:pt x="4070" y="4366"/>
                    <a:pt x="4203" y="6068"/>
                    <a:pt x="4237" y="7735"/>
                  </a:cubicBezTo>
                  <a:cubicBezTo>
                    <a:pt x="4270" y="8303"/>
                    <a:pt x="4170" y="8870"/>
                    <a:pt x="3970" y="9403"/>
                  </a:cubicBezTo>
                  <a:cubicBezTo>
                    <a:pt x="3764" y="9873"/>
                    <a:pt x="3300" y="10188"/>
                    <a:pt x="2804" y="10188"/>
                  </a:cubicBezTo>
                  <a:cubicBezTo>
                    <a:pt x="2737" y="10188"/>
                    <a:pt x="2670" y="10182"/>
                    <a:pt x="2602" y="10171"/>
                  </a:cubicBezTo>
                  <a:cubicBezTo>
                    <a:pt x="2035" y="10037"/>
                    <a:pt x="1768" y="9203"/>
                    <a:pt x="2202" y="8870"/>
                  </a:cubicBezTo>
                  <a:cubicBezTo>
                    <a:pt x="2155" y="8865"/>
                    <a:pt x="2110" y="8863"/>
                    <a:pt x="2065" y="8863"/>
                  </a:cubicBezTo>
                  <a:cubicBezTo>
                    <a:pt x="835" y="8863"/>
                    <a:pt x="409" y="10592"/>
                    <a:pt x="1568" y="11171"/>
                  </a:cubicBezTo>
                  <a:cubicBezTo>
                    <a:pt x="534" y="11338"/>
                    <a:pt x="0" y="12706"/>
                    <a:pt x="501" y="13606"/>
                  </a:cubicBezTo>
                  <a:cubicBezTo>
                    <a:pt x="913" y="14248"/>
                    <a:pt x="1593" y="14591"/>
                    <a:pt x="2303" y="14591"/>
                  </a:cubicBezTo>
                  <a:cubicBezTo>
                    <a:pt x="2627" y="14591"/>
                    <a:pt x="2956" y="14520"/>
                    <a:pt x="3269" y="14374"/>
                  </a:cubicBezTo>
                  <a:lnTo>
                    <a:pt x="3269" y="14374"/>
                  </a:lnTo>
                  <a:cubicBezTo>
                    <a:pt x="2869" y="15241"/>
                    <a:pt x="2635" y="16408"/>
                    <a:pt x="3770" y="17442"/>
                  </a:cubicBezTo>
                  <a:cubicBezTo>
                    <a:pt x="4365" y="17978"/>
                    <a:pt x="5160" y="18242"/>
                    <a:pt x="5869" y="18242"/>
                  </a:cubicBezTo>
                  <a:cubicBezTo>
                    <a:pt x="6352" y="18242"/>
                    <a:pt x="6794" y="18119"/>
                    <a:pt x="7105" y="17876"/>
                  </a:cubicBezTo>
                  <a:cubicBezTo>
                    <a:pt x="7601" y="18816"/>
                    <a:pt x="8179" y="18918"/>
                    <a:pt x="9062" y="18918"/>
                  </a:cubicBezTo>
                  <a:cubicBezTo>
                    <a:pt x="9308" y="18918"/>
                    <a:pt x="9577" y="18910"/>
                    <a:pt x="9874" y="18910"/>
                  </a:cubicBezTo>
                  <a:cubicBezTo>
                    <a:pt x="11242" y="18910"/>
                    <a:pt x="12509" y="18210"/>
                    <a:pt x="13243" y="17009"/>
                  </a:cubicBezTo>
                  <a:cubicBezTo>
                    <a:pt x="13243" y="18426"/>
                    <a:pt x="14819" y="19219"/>
                    <a:pt x="16090" y="19219"/>
                  </a:cubicBezTo>
                  <a:cubicBezTo>
                    <a:pt x="16165" y="19219"/>
                    <a:pt x="16239" y="19216"/>
                    <a:pt x="16312" y="19210"/>
                  </a:cubicBezTo>
                  <a:cubicBezTo>
                    <a:pt x="17146" y="19144"/>
                    <a:pt x="17946" y="18743"/>
                    <a:pt x="18547" y="18110"/>
                  </a:cubicBezTo>
                  <a:cubicBezTo>
                    <a:pt x="19177" y="18674"/>
                    <a:pt x="19907" y="18922"/>
                    <a:pt x="20619" y="18922"/>
                  </a:cubicBezTo>
                  <a:cubicBezTo>
                    <a:pt x="22433" y="18922"/>
                    <a:pt x="24124" y="17306"/>
                    <a:pt x="23717" y="15174"/>
                  </a:cubicBezTo>
                  <a:cubicBezTo>
                    <a:pt x="26186" y="15007"/>
                    <a:pt x="27186" y="11905"/>
                    <a:pt x="25285" y="10337"/>
                  </a:cubicBezTo>
                  <a:cubicBezTo>
                    <a:pt x="26219" y="9937"/>
                    <a:pt x="26819" y="9003"/>
                    <a:pt x="26352" y="7969"/>
                  </a:cubicBezTo>
                  <a:lnTo>
                    <a:pt x="26352" y="7969"/>
                  </a:lnTo>
                  <a:cubicBezTo>
                    <a:pt x="26167" y="8525"/>
                    <a:pt x="25792" y="8745"/>
                    <a:pt x="25295" y="8745"/>
                  </a:cubicBezTo>
                  <a:cubicBezTo>
                    <a:pt x="25166" y="8745"/>
                    <a:pt x="25029" y="8730"/>
                    <a:pt x="24885" y="8703"/>
                  </a:cubicBezTo>
                  <a:cubicBezTo>
                    <a:pt x="23484" y="8469"/>
                    <a:pt x="23183" y="7135"/>
                    <a:pt x="23083" y="6334"/>
                  </a:cubicBezTo>
                  <a:cubicBezTo>
                    <a:pt x="22983" y="5601"/>
                    <a:pt x="22283" y="5834"/>
                    <a:pt x="21749" y="5300"/>
                  </a:cubicBezTo>
                  <a:cubicBezTo>
                    <a:pt x="21182" y="4733"/>
                    <a:pt x="20515" y="4300"/>
                    <a:pt x="19781" y="3966"/>
                  </a:cubicBezTo>
                  <a:cubicBezTo>
                    <a:pt x="19414" y="3799"/>
                    <a:pt x="19014" y="3666"/>
                    <a:pt x="18647" y="3566"/>
                  </a:cubicBezTo>
                  <a:cubicBezTo>
                    <a:pt x="18247" y="3499"/>
                    <a:pt x="17880" y="3399"/>
                    <a:pt x="17546" y="3266"/>
                  </a:cubicBezTo>
                  <a:cubicBezTo>
                    <a:pt x="16779" y="2932"/>
                    <a:pt x="16045" y="2532"/>
                    <a:pt x="15278" y="2198"/>
                  </a:cubicBezTo>
                  <a:cubicBezTo>
                    <a:pt x="14511" y="1865"/>
                    <a:pt x="13610" y="1498"/>
                    <a:pt x="12776" y="1231"/>
                  </a:cubicBezTo>
                  <a:cubicBezTo>
                    <a:pt x="11483" y="767"/>
                    <a:pt x="9797" y="0"/>
                    <a:pt x="82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0"/>
            <p:cNvSpPr/>
            <p:nvPr/>
          </p:nvSpPr>
          <p:spPr>
            <a:xfrm>
              <a:off x="2502800" y="1427100"/>
              <a:ext cx="970700" cy="564800"/>
            </a:xfrm>
            <a:custGeom>
              <a:rect b="b" l="l" r="r" t="t"/>
              <a:pathLst>
                <a:path extrusionOk="0" h="22592" w="38828">
                  <a:moveTo>
                    <a:pt x="38053" y="0"/>
                  </a:moveTo>
                  <a:cubicBezTo>
                    <a:pt x="37359" y="0"/>
                    <a:pt x="36247" y="1251"/>
                    <a:pt x="35225" y="2410"/>
                  </a:cubicBezTo>
                  <a:cubicBezTo>
                    <a:pt x="34081" y="3620"/>
                    <a:pt x="32775" y="5247"/>
                    <a:pt x="32348" y="5247"/>
                  </a:cubicBezTo>
                  <a:cubicBezTo>
                    <a:pt x="32339" y="5247"/>
                    <a:pt x="32331" y="5247"/>
                    <a:pt x="32323" y="5245"/>
                  </a:cubicBezTo>
                  <a:cubicBezTo>
                    <a:pt x="31823" y="5179"/>
                    <a:pt x="32223" y="3511"/>
                    <a:pt x="31656" y="2610"/>
                  </a:cubicBezTo>
                  <a:cubicBezTo>
                    <a:pt x="31409" y="2193"/>
                    <a:pt x="31119" y="1998"/>
                    <a:pt x="30875" y="1998"/>
                  </a:cubicBezTo>
                  <a:cubicBezTo>
                    <a:pt x="30593" y="1998"/>
                    <a:pt x="30373" y="2260"/>
                    <a:pt x="30355" y="2744"/>
                  </a:cubicBezTo>
                  <a:cubicBezTo>
                    <a:pt x="30355" y="3511"/>
                    <a:pt x="29855" y="4645"/>
                    <a:pt x="29855" y="5946"/>
                  </a:cubicBezTo>
                  <a:cubicBezTo>
                    <a:pt x="29855" y="6580"/>
                    <a:pt x="30055" y="7947"/>
                    <a:pt x="29388" y="8581"/>
                  </a:cubicBezTo>
                  <a:cubicBezTo>
                    <a:pt x="28854" y="9115"/>
                    <a:pt x="18447" y="15419"/>
                    <a:pt x="18447" y="15419"/>
                  </a:cubicBezTo>
                  <a:cubicBezTo>
                    <a:pt x="18447" y="15419"/>
                    <a:pt x="12565" y="15578"/>
                    <a:pt x="9166" y="15578"/>
                  </a:cubicBezTo>
                  <a:cubicBezTo>
                    <a:pt x="8438" y="15578"/>
                    <a:pt x="7823" y="15571"/>
                    <a:pt x="7405" y="15553"/>
                  </a:cubicBezTo>
                  <a:cubicBezTo>
                    <a:pt x="5115" y="15469"/>
                    <a:pt x="4018" y="15222"/>
                    <a:pt x="1881" y="15222"/>
                  </a:cubicBezTo>
                  <a:cubicBezTo>
                    <a:pt x="1465" y="15222"/>
                    <a:pt x="1011" y="15231"/>
                    <a:pt x="501" y="15253"/>
                  </a:cubicBezTo>
                  <a:cubicBezTo>
                    <a:pt x="0" y="15920"/>
                    <a:pt x="1234" y="22191"/>
                    <a:pt x="4870" y="22591"/>
                  </a:cubicBezTo>
                  <a:cubicBezTo>
                    <a:pt x="4870" y="22591"/>
                    <a:pt x="13476" y="22424"/>
                    <a:pt x="16745" y="22291"/>
                  </a:cubicBezTo>
                  <a:cubicBezTo>
                    <a:pt x="19948" y="22158"/>
                    <a:pt x="20782" y="22158"/>
                    <a:pt x="21983" y="21324"/>
                  </a:cubicBezTo>
                  <a:cubicBezTo>
                    <a:pt x="24184" y="19823"/>
                    <a:pt x="26286" y="18188"/>
                    <a:pt x="28287" y="16453"/>
                  </a:cubicBezTo>
                  <a:cubicBezTo>
                    <a:pt x="31089" y="14118"/>
                    <a:pt x="32357" y="13118"/>
                    <a:pt x="32724" y="12918"/>
                  </a:cubicBezTo>
                  <a:cubicBezTo>
                    <a:pt x="33758" y="12250"/>
                    <a:pt x="34725" y="12117"/>
                    <a:pt x="35559" y="11583"/>
                  </a:cubicBezTo>
                  <a:cubicBezTo>
                    <a:pt x="36493" y="11050"/>
                    <a:pt x="37360" y="10349"/>
                    <a:pt x="38027" y="9482"/>
                  </a:cubicBezTo>
                  <a:cubicBezTo>
                    <a:pt x="38261" y="9215"/>
                    <a:pt x="38361" y="8848"/>
                    <a:pt x="38328" y="8514"/>
                  </a:cubicBezTo>
                  <a:cubicBezTo>
                    <a:pt x="38294" y="8348"/>
                    <a:pt x="38194" y="8181"/>
                    <a:pt x="38161" y="8014"/>
                  </a:cubicBezTo>
                  <a:cubicBezTo>
                    <a:pt x="38127" y="7714"/>
                    <a:pt x="38094" y="7414"/>
                    <a:pt x="38027" y="7147"/>
                  </a:cubicBezTo>
                  <a:cubicBezTo>
                    <a:pt x="37894" y="6780"/>
                    <a:pt x="37360" y="6613"/>
                    <a:pt x="37227" y="6246"/>
                  </a:cubicBezTo>
                  <a:cubicBezTo>
                    <a:pt x="37160" y="6079"/>
                    <a:pt x="37227" y="5579"/>
                    <a:pt x="37127" y="5446"/>
                  </a:cubicBezTo>
                  <a:cubicBezTo>
                    <a:pt x="36893" y="5179"/>
                    <a:pt x="36693" y="5145"/>
                    <a:pt x="36493" y="4979"/>
                  </a:cubicBezTo>
                  <a:cubicBezTo>
                    <a:pt x="36359" y="4879"/>
                    <a:pt x="36059" y="4712"/>
                    <a:pt x="36159" y="4512"/>
                  </a:cubicBezTo>
                  <a:cubicBezTo>
                    <a:pt x="36226" y="4311"/>
                    <a:pt x="36660" y="3878"/>
                    <a:pt x="37394" y="2744"/>
                  </a:cubicBezTo>
                  <a:cubicBezTo>
                    <a:pt x="38127" y="1610"/>
                    <a:pt x="38828" y="642"/>
                    <a:pt x="38428" y="175"/>
                  </a:cubicBezTo>
                  <a:cubicBezTo>
                    <a:pt x="38324" y="54"/>
                    <a:pt x="38198" y="0"/>
                    <a:pt x="38053"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0"/>
            <p:cNvSpPr/>
            <p:nvPr/>
          </p:nvSpPr>
          <p:spPr>
            <a:xfrm>
              <a:off x="3326725" y="1561550"/>
              <a:ext cx="83400" cy="127625"/>
            </a:xfrm>
            <a:custGeom>
              <a:rect b="b" l="l" r="r" t="t"/>
              <a:pathLst>
                <a:path extrusionOk="0" h="5105" w="3336">
                  <a:moveTo>
                    <a:pt x="1835" y="1"/>
                  </a:moveTo>
                  <a:lnTo>
                    <a:pt x="1835" y="1"/>
                  </a:lnTo>
                  <a:cubicBezTo>
                    <a:pt x="1834" y="1"/>
                    <a:pt x="0" y="1469"/>
                    <a:pt x="67" y="2236"/>
                  </a:cubicBezTo>
                  <a:cubicBezTo>
                    <a:pt x="133" y="2703"/>
                    <a:pt x="467" y="3070"/>
                    <a:pt x="901" y="3237"/>
                  </a:cubicBezTo>
                  <a:cubicBezTo>
                    <a:pt x="867" y="3937"/>
                    <a:pt x="600" y="4604"/>
                    <a:pt x="133" y="5105"/>
                  </a:cubicBezTo>
                  <a:cubicBezTo>
                    <a:pt x="1245" y="4425"/>
                    <a:pt x="1328" y="3575"/>
                    <a:pt x="1334" y="3452"/>
                  </a:cubicBezTo>
                  <a:lnTo>
                    <a:pt x="1334" y="3452"/>
                  </a:lnTo>
                  <a:cubicBezTo>
                    <a:pt x="1313" y="4272"/>
                    <a:pt x="2268" y="4404"/>
                    <a:pt x="2268" y="4404"/>
                  </a:cubicBezTo>
                  <a:cubicBezTo>
                    <a:pt x="2290" y="4858"/>
                    <a:pt x="2592" y="4990"/>
                    <a:pt x="2893" y="4990"/>
                  </a:cubicBezTo>
                  <a:cubicBezTo>
                    <a:pt x="3056" y="4990"/>
                    <a:pt x="3219" y="4951"/>
                    <a:pt x="3336" y="4904"/>
                  </a:cubicBezTo>
                  <a:cubicBezTo>
                    <a:pt x="2869" y="4871"/>
                    <a:pt x="2502" y="4437"/>
                    <a:pt x="2535" y="3970"/>
                  </a:cubicBezTo>
                  <a:lnTo>
                    <a:pt x="2535" y="3970"/>
                  </a:lnTo>
                  <a:cubicBezTo>
                    <a:pt x="2483" y="3982"/>
                    <a:pt x="2431" y="3988"/>
                    <a:pt x="2379" y="3988"/>
                  </a:cubicBezTo>
                  <a:cubicBezTo>
                    <a:pt x="2134" y="3988"/>
                    <a:pt x="1906" y="3863"/>
                    <a:pt x="1768" y="3670"/>
                  </a:cubicBezTo>
                  <a:cubicBezTo>
                    <a:pt x="1601" y="3403"/>
                    <a:pt x="1568" y="3070"/>
                    <a:pt x="1701" y="2803"/>
                  </a:cubicBezTo>
                  <a:lnTo>
                    <a:pt x="1701" y="2803"/>
                  </a:lnTo>
                  <a:cubicBezTo>
                    <a:pt x="1568" y="2879"/>
                    <a:pt x="1424" y="2915"/>
                    <a:pt x="1282" y="2915"/>
                  </a:cubicBezTo>
                  <a:cubicBezTo>
                    <a:pt x="927" y="2915"/>
                    <a:pt x="586" y="2693"/>
                    <a:pt x="467" y="2336"/>
                  </a:cubicBezTo>
                  <a:cubicBezTo>
                    <a:pt x="267" y="1735"/>
                    <a:pt x="1201" y="902"/>
                    <a:pt x="1835" y="1"/>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0"/>
            <p:cNvSpPr/>
            <p:nvPr/>
          </p:nvSpPr>
          <p:spPr>
            <a:xfrm>
              <a:off x="2101675" y="1807575"/>
              <a:ext cx="589600" cy="564400"/>
            </a:xfrm>
            <a:custGeom>
              <a:rect b="b" l="l" r="r" t="t"/>
              <a:pathLst>
                <a:path extrusionOk="0" h="22576" w="23584">
                  <a:moveTo>
                    <a:pt x="7272" y="0"/>
                  </a:moveTo>
                  <a:lnTo>
                    <a:pt x="2269" y="501"/>
                  </a:lnTo>
                  <a:cubicBezTo>
                    <a:pt x="3103" y="5838"/>
                    <a:pt x="467" y="11142"/>
                    <a:pt x="467" y="11142"/>
                  </a:cubicBezTo>
                  <a:cubicBezTo>
                    <a:pt x="334" y="14544"/>
                    <a:pt x="0" y="18480"/>
                    <a:pt x="1468" y="19247"/>
                  </a:cubicBezTo>
                  <a:cubicBezTo>
                    <a:pt x="1468" y="19714"/>
                    <a:pt x="1535" y="20148"/>
                    <a:pt x="1635" y="20582"/>
                  </a:cubicBezTo>
                  <a:cubicBezTo>
                    <a:pt x="3811" y="21709"/>
                    <a:pt x="7537" y="22575"/>
                    <a:pt x="11265" y="22575"/>
                  </a:cubicBezTo>
                  <a:cubicBezTo>
                    <a:pt x="13937" y="22575"/>
                    <a:pt x="16610" y="22130"/>
                    <a:pt x="18714" y="21015"/>
                  </a:cubicBezTo>
                  <a:lnTo>
                    <a:pt x="19081" y="19548"/>
                  </a:lnTo>
                  <a:cubicBezTo>
                    <a:pt x="20315" y="18714"/>
                    <a:pt x="20048" y="15178"/>
                    <a:pt x="20282" y="12643"/>
                  </a:cubicBezTo>
                  <a:cubicBezTo>
                    <a:pt x="23584" y="8139"/>
                    <a:pt x="19081" y="2369"/>
                    <a:pt x="16512" y="34"/>
                  </a:cubicBezTo>
                  <a:lnTo>
                    <a:pt x="13343"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0"/>
            <p:cNvSpPr/>
            <p:nvPr/>
          </p:nvSpPr>
          <p:spPr>
            <a:xfrm>
              <a:off x="2135875" y="2288750"/>
              <a:ext cx="442825" cy="96450"/>
            </a:xfrm>
            <a:custGeom>
              <a:rect b="b" l="l" r="r" t="t"/>
              <a:pathLst>
                <a:path extrusionOk="0" h="3858" w="17713">
                  <a:moveTo>
                    <a:pt x="100" y="0"/>
                  </a:moveTo>
                  <a:lnTo>
                    <a:pt x="0" y="1235"/>
                  </a:lnTo>
                  <a:cubicBezTo>
                    <a:pt x="0" y="1235"/>
                    <a:pt x="1301" y="3570"/>
                    <a:pt x="8573" y="3836"/>
                  </a:cubicBezTo>
                  <a:cubicBezTo>
                    <a:pt x="8966" y="3851"/>
                    <a:pt x="9343" y="3858"/>
                    <a:pt x="9705" y="3858"/>
                  </a:cubicBezTo>
                  <a:cubicBezTo>
                    <a:pt x="16038" y="3858"/>
                    <a:pt x="17679" y="1768"/>
                    <a:pt x="17679" y="1768"/>
                  </a:cubicBezTo>
                  <a:lnTo>
                    <a:pt x="17713" y="301"/>
                  </a:lnTo>
                  <a:lnTo>
                    <a:pt x="17713" y="301"/>
                  </a:lnTo>
                  <a:cubicBezTo>
                    <a:pt x="15528" y="1709"/>
                    <a:pt x="12489" y="2269"/>
                    <a:pt x="9508" y="2269"/>
                  </a:cubicBezTo>
                  <a:cubicBezTo>
                    <a:pt x="5570" y="2269"/>
                    <a:pt x="1733" y="1291"/>
                    <a:pt x="10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0"/>
            <p:cNvSpPr/>
            <p:nvPr/>
          </p:nvSpPr>
          <p:spPr>
            <a:xfrm>
              <a:off x="2100000" y="1215475"/>
              <a:ext cx="543750" cy="548750"/>
            </a:xfrm>
            <a:custGeom>
              <a:rect b="b" l="l" r="r" t="t"/>
              <a:pathLst>
                <a:path extrusionOk="0" h="21950" w="21750">
                  <a:moveTo>
                    <a:pt x="8440" y="1"/>
                  </a:moveTo>
                  <a:lnTo>
                    <a:pt x="8440" y="1"/>
                  </a:lnTo>
                  <a:cubicBezTo>
                    <a:pt x="8640" y="668"/>
                    <a:pt x="8140" y="1368"/>
                    <a:pt x="7539" y="1735"/>
                  </a:cubicBezTo>
                  <a:cubicBezTo>
                    <a:pt x="6939" y="2102"/>
                    <a:pt x="6238" y="2269"/>
                    <a:pt x="5638" y="2636"/>
                  </a:cubicBezTo>
                  <a:cubicBezTo>
                    <a:pt x="5138" y="2936"/>
                    <a:pt x="4771" y="3370"/>
                    <a:pt x="4504" y="3870"/>
                  </a:cubicBezTo>
                  <a:cubicBezTo>
                    <a:pt x="4170" y="4471"/>
                    <a:pt x="3803" y="5771"/>
                    <a:pt x="4270" y="6439"/>
                  </a:cubicBezTo>
                  <a:cubicBezTo>
                    <a:pt x="1" y="8807"/>
                    <a:pt x="1535" y="14211"/>
                    <a:pt x="2903" y="16312"/>
                  </a:cubicBezTo>
                  <a:cubicBezTo>
                    <a:pt x="4337" y="18581"/>
                    <a:pt x="7306" y="21082"/>
                    <a:pt x="7306" y="21950"/>
                  </a:cubicBezTo>
                  <a:lnTo>
                    <a:pt x="18147" y="10808"/>
                  </a:lnTo>
                  <a:cubicBezTo>
                    <a:pt x="18147" y="10808"/>
                    <a:pt x="19081" y="12243"/>
                    <a:pt x="20115" y="12309"/>
                  </a:cubicBezTo>
                  <a:cubicBezTo>
                    <a:pt x="20156" y="12312"/>
                    <a:pt x="20196" y="12313"/>
                    <a:pt x="20234" y="12313"/>
                  </a:cubicBezTo>
                  <a:cubicBezTo>
                    <a:pt x="21190" y="12313"/>
                    <a:pt x="21283" y="11542"/>
                    <a:pt x="21283" y="11542"/>
                  </a:cubicBezTo>
                  <a:lnTo>
                    <a:pt x="21283" y="11542"/>
                  </a:lnTo>
                  <a:cubicBezTo>
                    <a:pt x="21189" y="11667"/>
                    <a:pt x="21062" y="11721"/>
                    <a:pt x="20936" y="11721"/>
                  </a:cubicBezTo>
                  <a:cubicBezTo>
                    <a:pt x="20658" y="11721"/>
                    <a:pt x="20380" y="11463"/>
                    <a:pt x="20449" y="11142"/>
                  </a:cubicBezTo>
                  <a:cubicBezTo>
                    <a:pt x="20615" y="10608"/>
                    <a:pt x="21549" y="10408"/>
                    <a:pt x="21683" y="9407"/>
                  </a:cubicBezTo>
                  <a:cubicBezTo>
                    <a:pt x="21750" y="8974"/>
                    <a:pt x="21616" y="8507"/>
                    <a:pt x="21349" y="8140"/>
                  </a:cubicBezTo>
                  <a:cubicBezTo>
                    <a:pt x="21016" y="7673"/>
                    <a:pt x="20849" y="7606"/>
                    <a:pt x="21049" y="7006"/>
                  </a:cubicBezTo>
                  <a:cubicBezTo>
                    <a:pt x="21483" y="5538"/>
                    <a:pt x="21016" y="3470"/>
                    <a:pt x="19448" y="2803"/>
                  </a:cubicBezTo>
                  <a:cubicBezTo>
                    <a:pt x="19137" y="2684"/>
                    <a:pt x="18812" y="2625"/>
                    <a:pt x="18489" y="2625"/>
                  </a:cubicBezTo>
                  <a:cubicBezTo>
                    <a:pt x="18085" y="2625"/>
                    <a:pt x="17684" y="2717"/>
                    <a:pt x="17313" y="2903"/>
                  </a:cubicBezTo>
                  <a:cubicBezTo>
                    <a:pt x="17246" y="2836"/>
                    <a:pt x="17180" y="2769"/>
                    <a:pt x="17113" y="2703"/>
                  </a:cubicBezTo>
                  <a:cubicBezTo>
                    <a:pt x="16919" y="2561"/>
                    <a:pt x="16701" y="2494"/>
                    <a:pt x="16487" y="2494"/>
                  </a:cubicBezTo>
                  <a:cubicBezTo>
                    <a:pt x="16147" y="2494"/>
                    <a:pt x="15816" y="2663"/>
                    <a:pt x="15612" y="2969"/>
                  </a:cubicBezTo>
                  <a:cubicBezTo>
                    <a:pt x="15779" y="2302"/>
                    <a:pt x="15545" y="1635"/>
                    <a:pt x="15011" y="1235"/>
                  </a:cubicBezTo>
                  <a:cubicBezTo>
                    <a:pt x="14681" y="987"/>
                    <a:pt x="14287" y="867"/>
                    <a:pt x="13884" y="867"/>
                  </a:cubicBezTo>
                  <a:cubicBezTo>
                    <a:pt x="13636" y="867"/>
                    <a:pt x="13385" y="912"/>
                    <a:pt x="13143" y="1001"/>
                  </a:cubicBezTo>
                  <a:cubicBezTo>
                    <a:pt x="12543" y="1235"/>
                    <a:pt x="12043" y="1702"/>
                    <a:pt x="11742" y="2302"/>
                  </a:cubicBezTo>
                  <a:cubicBezTo>
                    <a:pt x="11876" y="1869"/>
                    <a:pt x="11676" y="1402"/>
                    <a:pt x="11309" y="1202"/>
                  </a:cubicBezTo>
                  <a:cubicBezTo>
                    <a:pt x="11109" y="1118"/>
                    <a:pt x="10892" y="1076"/>
                    <a:pt x="10675" y="1076"/>
                  </a:cubicBezTo>
                  <a:cubicBezTo>
                    <a:pt x="10458" y="1076"/>
                    <a:pt x="10241" y="1118"/>
                    <a:pt x="10041" y="1202"/>
                  </a:cubicBezTo>
                  <a:cubicBezTo>
                    <a:pt x="9641" y="1402"/>
                    <a:pt x="9307" y="1635"/>
                    <a:pt x="9007" y="1935"/>
                  </a:cubicBezTo>
                  <a:cubicBezTo>
                    <a:pt x="9407" y="1268"/>
                    <a:pt x="9141" y="368"/>
                    <a:pt x="84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2184225" y="1371425"/>
              <a:ext cx="407825" cy="543275"/>
            </a:xfrm>
            <a:custGeom>
              <a:rect b="b" l="l" r="r" t="t"/>
              <a:pathLst>
                <a:path extrusionOk="0" h="21731" w="16313">
                  <a:moveTo>
                    <a:pt x="13711" y="0"/>
                  </a:moveTo>
                  <a:cubicBezTo>
                    <a:pt x="13410" y="1902"/>
                    <a:pt x="12977" y="3870"/>
                    <a:pt x="9975" y="5671"/>
                  </a:cubicBezTo>
                  <a:cubicBezTo>
                    <a:pt x="8401" y="6604"/>
                    <a:pt x="6623" y="7104"/>
                    <a:pt x="4819" y="7104"/>
                  </a:cubicBezTo>
                  <a:cubicBezTo>
                    <a:pt x="4559" y="7104"/>
                    <a:pt x="4298" y="7093"/>
                    <a:pt x="4037" y="7072"/>
                  </a:cubicBezTo>
                  <a:cubicBezTo>
                    <a:pt x="3520" y="6505"/>
                    <a:pt x="2970" y="6238"/>
                    <a:pt x="2436" y="6238"/>
                  </a:cubicBezTo>
                  <a:cubicBezTo>
                    <a:pt x="1902" y="6238"/>
                    <a:pt x="1385" y="6505"/>
                    <a:pt x="935" y="7005"/>
                  </a:cubicBezTo>
                  <a:cubicBezTo>
                    <a:pt x="1" y="7973"/>
                    <a:pt x="368" y="9874"/>
                    <a:pt x="1602" y="10842"/>
                  </a:cubicBezTo>
                  <a:cubicBezTo>
                    <a:pt x="1971" y="11137"/>
                    <a:pt x="2412" y="11279"/>
                    <a:pt x="2857" y="11279"/>
                  </a:cubicBezTo>
                  <a:cubicBezTo>
                    <a:pt x="3215" y="11279"/>
                    <a:pt x="3576" y="11187"/>
                    <a:pt x="3904" y="11008"/>
                  </a:cubicBezTo>
                  <a:lnTo>
                    <a:pt x="3937" y="17413"/>
                  </a:lnTo>
                  <a:lnTo>
                    <a:pt x="1969" y="17613"/>
                  </a:lnTo>
                  <a:cubicBezTo>
                    <a:pt x="1969" y="17613"/>
                    <a:pt x="4694" y="21731"/>
                    <a:pt x="9866" y="21731"/>
                  </a:cubicBezTo>
                  <a:cubicBezTo>
                    <a:pt x="10182" y="21731"/>
                    <a:pt x="10507" y="21715"/>
                    <a:pt x="10842" y="21683"/>
                  </a:cubicBezTo>
                  <a:cubicBezTo>
                    <a:pt x="14811" y="21316"/>
                    <a:pt x="11676" y="17446"/>
                    <a:pt x="11676" y="17446"/>
                  </a:cubicBezTo>
                  <a:lnTo>
                    <a:pt x="10175" y="17446"/>
                  </a:lnTo>
                  <a:lnTo>
                    <a:pt x="10175" y="14844"/>
                  </a:lnTo>
                  <a:cubicBezTo>
                    <a:pt x="11064" y="14989"/>
                    <a:pt x="11978" y="15121"/>
                    <a:pt x="12720" y="15121"/>
                  </a:cubicBezTo>
                  <a:cubicBezTo>
                    <a:pt x="13175" y="15121"/>
                    <a:pt x="13565" y="15071"/>
                    <a:pt x="13844" y="14944"/>
                  </a:cubicBezTo>
                  <a:cubicBezTo>
                    <a:pt x="14611" y="14578"/>
                    <a:pt x="16146" y="13377"/>
                    <a:pt x="16212" y="8473"/>
                  </a:cubicBezTo>
                  <a:cubicBezTo>
                    <a:pt x="16312" y="2702"/>
                    <a:pt x="15045" y="601"/>
                    <a:pt x="13711"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0"/>
            <p:cNvSpPr/>
            <p:nvPr/>
          </p:nvSpPr>
          <p:spPr>
            <a:xfrm>
              <a:off x="2286800" y="1506525"/>
              <a:ext cx="40050" cy="81775"/>
            </a:xfrm>
            <a:custGeom>
              <a:rect b="b" l="l" r="r" t="t"/>
              <a:pathLst>
                <a:path extrusionOk="0" h="3271" w="1602">
                  <a:moveTo>
                    <a:pt x="1" y="0"/>
                  </a:moveTo>
                  <a:lnTo>
                    <a:pt x="1" y="3269"/>
                  </a:lnTo>
                  <a:cubicBezTo>
                    <a:pt x="20" y="3270"/>
                    <a:pt x="39" y="3270"/>
                    <a:pt x="58" y="3270"/>
                  </a:cubicBezTo>
                  <a:cubicBezTo>
                    <a:pt x="900" y="3270"/>
                    <a:pt x="1601" y="2550"/>
                    <a:pt x="1568" y="1702"/>
                  </a:cubicBezTo>
                  <a:cubicBezTo>
                    <a:pt x="1602" y="801"/>
                    <a:pt x="901" y="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a:off x="2533650" y="1521525"/>
              <a:ext cx="37550" cy="32125"/>
            </a:xfrm>
            <a:custGeom>
              <a:rect b="b" l="l" r="r" t="t"/>
              <a:pathLst>
                <a:path extrusionOk="0" h="1285" w="1502">
                  <a:moveTo>
                    <a:pt x="668" y="1"/>
                  </a:moveTo>
                  <a:cubicBezTo>
                    <a:pt x="301" y="1"/>
                    <a:pt x="0" y="268"/>
                    <a:pt x="0" y="635"/>
                  </a:cubicBezTo>
                  <a:cubicBezTo>
                    <a:pt x="0" y="1022"/>
                    <a:pt x="312" y="1285"/>
                    <a:pt x="647" y="1285"/>
                  </a:cubicBezTo>
                  <a:cubicBezTo>
                    <a:pt x="803" y="1285"/>
                    <a:pt x="964" y="1228"/>
                    <a:pt x="1101" y="1102"/>
                  </a:cubicBezTo>
                  <a:cubicBezTo>
                    <a:pt x="1501" y="735"/>
                    <a:pt x="1235" y="34"/>
                    <a:pt x="6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0"/>
            <p:cNvSpPr/>
            <p:nvPr/>
          </p:nvSpPr>
          <p:spPr>
            <a:xfrm>
              <a:off x="2416900" y="1533200"/>
              <a:ext cx="40875" cy="35425"/>
            </a:xfrm>
            <a:custGeom>
              <a:rect b="b" l="l" r="r" t="t"/>
              <a:pathLst>
                <a:path extrusionOk="0" h="1417" w="1635">
                  <a:moveTo>
                    <a:pt x="734" y="1"/>
                  </a:moveTo>
                  <a:cubicBezTo>
                    <a:pt x="334" y="1"/>
                    <a:pt x="0" y="301"/>
                    <a:pt x="0" y="701"/>
                  </a:cubicBezTo>
                  <a:cubicBezTo>
                    <a:pt x="0" y="1138"/>
                    <a:pt x="349" y="1416"/>
                    <a:pt x="707" y="1416"/>
                  </a:cubicBezTo>
                  <a:cubicBezTo>
                    <a:pt x="869" y="1416"/>
                    <a:pt x="1033" y="1359"/>
                    <a:pt x="1168" y="1235"/>
                  </a:cubicBezTo>
                  <a:cubicBezTo>
                    <a:pt x="1635" y="801"/>
                    <a:pt x="1335" y="34"/>
                    <a:pt x="7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0"/>
            <p:cNvSpPr/>
            <p:nvPr/>
          </p:nvSpPr>
          <p:spPr>
            <a:xfrm>
              <a:off x="2430250" y="1642450"/>
              <a:ext cx="63400" cy="42175"/>
            </a:xfrm>
            <a:custGeom>
              <a:rect b="b" l="l" r="r" t="t"/>
              <a:pathLst>
                <a:path extrusionOk="0" h="1687" w="2536">
                  <a:moveTo>
                    <a:pt x="200" y="1"/>
                  </a:moveTo>
                  <a:cubicBezTo>
                    <a:pt x="0" y="668"/>
                    <a:pt x="367" y="1402"/>
                    <a:pt x="1034" y="1635"/>
                  </a:cubicBezTo>
                  <a:cubicBezTo>
                    <a:pt x="1151" y="1670"/>
                    <a:pt x="1269" y="1687"/>
                    <a:pt x="1385" y="1687"/>
                  </a:cubicBezTo>
                  <a:cubicBezTo>
                    <a:pt x="1929" y="1687"/>
                    <a:pt x="2425" y="1318"/>
                    <a:pt x="2535" y="768"/>
                  </a:cubicBezTo>
                  <a:lnTo>
                    <a:pt x="200"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a:off x="2434400" y="1655800"/>
              <a:ext cx="33400" cy="29200"/>
            </a:xfrm>
            <a:custGeom>
              <a:rect b="b" l="l" r="r" t="t"/>
              <a:pathLst>
                <a:path extrusionOk="0" h="1168" w="1336">
                  <a:moveTo>
                    <a:pt x="1" y="0"/>
                  </a:moveTo>
                  <a:cubicBezTo>
                    <a:pt x="68" y="501"/>
                    <a:pt x="401" y="934"/>
                    <a:pt x="868" y="1101"/>
                  </a:cubicBezTo>
                  <a:cubicBezTo>
                    <a:pt x="1035" y="1134"/>
                    <a:pt x="1202" y="1168"/>
                    <a:pt x="1335" y="1168"/>
                  </a:cubicBezTo>
                  <a:cubicBezTo>
                    <a:pt x="1335" y="501"/>
                    <a:pt x="835" y="0"/>
                    <a:pt x="201" y="0"/>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0"/>
            <p:cNvSpPr/>
            <p:nvPr/>
          </p:nvSpPr>
          <p:spPr>
            <a:xfrm>
              <a:off x="2533650" y="1470550"/>
              <a:ext cx="45050" cy="33500"/>
            </a:xfrm>
            <a:custGeom>
              <a:rect b="b" l="l" r="r" t="t"/>
              <a:pathLst>
                <a:path extrusionOk="0" h="1340" w="1802">
                  <a:moveTo>
                    <a:pt x="784" y="0"/>
                  </a:moveTo>
                  <a:cubicBezTo>
                    <a:pt x="457" y="0"/>
                    <a:pt x="140" y="180"/>
                    <a:pt x="0" y="505"/>
                  </a:cubicBezTo>
                  <a:lnTo>
                    <a:pt x="1602" y="1339"/>
                  </a:lnTo>
                  <a:cubicBezTo>
                    <a:pt x="1802" y="906"/>
                    <a:pt x="1635" y="372"/>
                    <a:pt x="1201" y="105"/>
                  </a:cubicBezTo>
                  <a:cubicBezTo>
                    <a:pt x="1070" y="34"/>
                    <a:pt x="926" y="0"/>
                    <a:pt x="7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0"/>
            <p:cNvSpPr/>
            <p:nvPr/>
          </p:nvSpPr>
          <p:spPr>
            <a:xfrm>
              <a:off x="2489450" y="1533200"/>
              <a:ext cx="65075" cy="100100"/>
            </a:xfrm>
            <a:custGeom>
              <a:rect b="b" l="l" r="r" t="t"/>
              <a:pathLst>
                <a:path extrusionOk="0" h="4004" w="2603">
                  <a:moveTo>
                    <a:pt x="0" y="1"/>
                  </a:moveTo>
                  <a:lnTo>
                    <a:pt x="501" y="4004"/>
                  </a:lnTo>
                  <a:lnTo>
                    <a:pt x="2602" y="3170"/>
                  </a:lnTo>
                  <a:lnTo>
                    <a:pt x="0" y="1"/>
                  </a:ln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a:off x="2311000" y="1683325"/>
              <a:ext cx="128450" cy="83400"/>
            </a:xfrm>
            <a:custGeom>
              <a:rect b="b" l="l" r="r" t="t"/>
              <a:pathLst>
                <a:path extrusionOk="0" h="3336" w="5138">
                  <a:moveTo>
                    <a:pt x="0" y="0"/>
                  </a:moveTo>
                  <a:cubicBezTo>
                    <a:pt x="200" y="634"/>
                    <a:pt x="567" y="1201"/>
                    <a:pt x="1101" y="1635"/>
                  </a:cubicBezTo>
                  <a:cubicBezTo>
                    <a:pt x="2035" y="2468"/>
                    <a:pt x="5137" y="3336"/>
                    <a:pt x="5137" y="3336"/>
                  </a:cubicBezTo>
                  <a:lnTo>
                    <a:pt x="5137" y="2368"/>
                  </a:lnTo>
                  <a:cubicBezTo>
                    <a:pt x="3603" y="2202"/>
                    <a:pt x="500" y="1268"/>
                    <a:pt x="0" y="0"/>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0"/>
            <p:cNvSpPr/>
            <p:nvPr/>
          </p:nvSpPr>
          <p:spPr>
            <a:xfrm>
              <a:off x="2292650" y="2383275"/>
              <a:ext cx="161800" cy="57275"/>
            </a:xfrm>
            <a:custGeom>
              <a:rect b="b" l="l" r="r" t="t"/>
              <a:pathLst>
                <a:path extrusionOk="0" h="2291" w="6472">
                  <a:moveTo>
                    <a:pt x="6078" y="1"/>
                  </a:moveTo>
                  <a:cubicBezTo>
                    <a:pt x="5854" y="1"/>
                    <a:pt x="5426" y="294"/>
                    <a:pt x="4670" y="456"/>
                  </a:cubicBezTo>
                  <a:cubicBezTo>
                    <a:pt x="3469" y="723"/>
                    <a:pt x="3002" y="689"/>
                    <a:pt x="1768" y="1023"/>
                  </a:cubicBezTo>
                  <a:cubicBezTo>
                    <a:pt x="1201" y="1190"/>
                    <a:pt x="601" y="1323"/>
                    <a:pt x="0" y="1323"/>
                  </a:cubicBezTo>
                  <a:lnTo>
                    <a:pt x="4570" y="2290"/>
                  </a:lnTo>
                  <a:cubicBezTo>
                    <a:pt x="5037" y="2090"/>
                    <a:pt x="5471" y="1823"/>
                    <a:pt x="5871" y="1490"/>
                  </a:cubicBezTo>
                  <a:cubicBezTo>
                    <a:pt x="6338" y="1156"/>
                    <a:pt x="6471" y="522"/>
                    <a:pt x="6205" y="55"/>
                  </a:cubicBezTo>
                  <a:cubicBezTo>
                    <a:pt x="6173" y="17"/>
                    <a:pt x="6131" y="1"/>
                    <a:pt x="6078" y="1"/>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0"/>
            <p:cNvSpPr/>
            <p:nvPr/>
          </p:nvSpPr>
          <p:spPr>
            <a:xfrm>
              <a:off x="2351850" y="2123625"/>
              <a:ext cx="488700" cy="570425"/>
            </a:xfrm>
            <a:custGeom>
              <a:rect b="b" l="l" r="r" t="t"/>
              <a:pathLst>
                <a:path extrusionOk="0" h="22817" w="19548">
                  <a:moveTo>
                    <a:pt x="19281" y="1"/>
                  </a:moveTo>
                  <a:lnTo>
                    <a:pt x="4337" y="3403"/>
                  </a:lnTo>
                  <a:lnTo>
                    <a:pt x="1" y="22450"/>
                  </a:lnTo>
                  <a:lnTo>
                    <a:pt x="301" y="22817"/>
                  </a:lnTo>
                  <a:lnTo>
                    <a:pt x="14544" y="19281"/>
                  </a:lnTo>
                  <a:lnTo>
                    <a:pt x="19548" y="368"/>
                  </a:lnTo>
                  <a:lnTo>
                    <a:pt x="1928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0"/>
            <p:cNvSpPr/>
            <p:nvPr/>
          </p:nvSpPr>
          <p:spPr>
            <a:xfrm>
              <a:off x="2359350" y="2132800"/>
              <a:ext cx="481200" cy="561250"/>
            </a:xfrm>
            <a:custGeom>
              <a:rect b="b" l="l" r="r" t="t"/>
              <a:pathLst>
                <a:path extrusionOk="0" h="22450" w="19248">
                  <a:moveTo>
                    <a:pt x="19248" y="1"/>
                  </a:moveTo>
                  <a:lnTo>
                    <a:pt x="4304" y="3436"/>
                  </a:lnTo>
                  <a:lnTo>
                    <a:pt x="1" y="22450"/>
                  </a:lnTo>
                  <a:lnTo>
                    <a:pt x="14244" y="18914"/>
                  </a:lnTo>
                  <a:lnTo>
                    <a:pt x="1924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0"/>
            <p:cNvSpPr/>
            <p:nvPr/>
          </p:nvSpPr>
          <p:spPr>
            <a:xfrm>
              <a:off x="2351850" y="2208700"/>
              <a:ext cx="115100" cy="485350"/>
            </a:xfrm>
            <a:custGeom>
              <a:rect b="b" l="l" r="r" t="t"/>
              <a:pathLst>
                <a:path extrusionOk="0" h="19414" w="4604">
                  <a:moveTo>
                    <a:pt x="4337" y="0"/>
                  </a:moveTo>
                  <a:lnTo>
                    <a:pt x="1" y="19047"/>
                  </a:lnTo>
                  <a:lnTo>
                    <a:pt x="301" y="19414"/>
                  </a:lnTo>
                  <a:lnTo>
                    <a:pt x="4604" y="400"/>
                  </a:lnTo>
                  <a:lnTo>
                    <a:pt x="43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0"/>
            <p:cNvSpPr/>
            <p:nvPr/>
          </p:nvSpPr>
          <p:spPr>
            <a:xfrm>
              <a:off x="2359350" y="2132800"/>
              <a:ext cx="481200" cy="561250"/>
            </a:xfrm>
            <a:custGeom>
              <a:rect b="b" l="l" r="r" t="t"/>
              <a:pathLst>
                <a:path extrusionOk="0" h="22450" w="19248">
                  <a:moveTo>
                    <a:pt x="19248" y="1"/>
                  </a:moveTo>
                  <a:lnTo>
                    <a:pt x="4304" y="3436"/>
                  </a:lnTo>
                  <a:lnTo>
                    <a:pt x="1" y="22450"/>
                  </a:lnTo>
                  <a:lnTo>
                    <a:pt x="14244" y="18914"/>
                  </a:lnTo>
                  <a:lnTo>
                    <a:pt x="192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0"/>
            <p:cNvSpPr/>
            <p:nvPr/>
          </p:nvSpPr>
          <p:spPr>
            <a:xfrm>
              <a:off x="2548650" y="2189425"/>
              <a:ext cx="179550" cy="59325"/>
            </a:xfrm>
            <a:custGeom>
              <a:rect b="b" l="l" r="r" t="t"/>
              <a:pathLst>
                <a:path extrusionOk="0" h="2373" w="7182">
                  <a:moveTo>
                    <a:pt x="6806" y="1"/>
                  </a:moveTo>
                  <a:cubicBezTo>
                    <a:pt x="6461" y="1"/>
                    <a:pt x="5884" y="124"/>
                    <a:pt x="5205" y="337"/>
                  </a:cubicBezTo>
                  <a:lnTo>
                    <a:pt x="2536" y="838"/>
                  </a:lnTo>
                  <a:cubicBezTo>
                    <a:pt x="1368" y="1271"/>
                    <a:pt x="268" y="1505"/>
                    <a:pt x="168" y="1805"/>
                  </a:cubicBezTo>
                  <a:lnTo>
                    <a:pt x="1" y="2372"/>
                  </a:lnTo>
                  <a:lnTo>
                    <a:pt x="6972" y="771"/>
                  </a:lnTo>
                  <a:cubicBezTo>
                    <a:pt x="6972" y="771"/>
                    <a:pt x="7039" y="504"/>
                    <a:pt x="7139" y="204"/>
                  </a:cubicBezTo>
                  <a:cubicBezTo>
                    <a:pt x="7181" y="65"/>
                    <a:pt x="7054" y="1"/>
                    <a:pt x="68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0"/>
            <p:cNvSpPr/>
            <p:nvPr/>
          </p:nvSpPr>
          <p:spPr>
            <a:xfrm>
              <a:off x="2557825" y="2133625"/>
              <a:ext cx="194550" cy="64250"/>
            </a:xfrm>
            <a:custGeom>
              <a:rect b="b" l="l" r="r" t="t"/>
              <a:pathLst>
                <a:path extrusionOk="0" h="2570" w="7782">
                  <a:moveTo>
                    <a:pt x="5317" y="0"/>
                  </a:moveTo>
                  <a:cubicBezTo>
                    <a:pt x="5109" y="0"/>
                    <a:pt x="4853" y="20"/>
                    <a:pt x="4537" y="68"/>
                  </a:cubicBezTo>
                  <a:cubicBezTo>
                    <a:pt x="2336" y="401"/>
                    <a:pt x="2169" y="1469"/>
                    <a:pt x="2169" y="1469"/>
                  </a:cubicBezTo>
                  <a:cubicBezTo>
                    <a:pt x="1802" y="1569"/>
                    <a:pt x="1435" y="1669"/>
                    <a:pt x="1068" y="1736"/>
                  </a:cubicBezTo>
                  <a:cubicBezTo>
                    <a:pt x="334" y="1902"/>
                    <a:pt x="234" y="2002"/>
                    <a:pt x="168" y="2203"/>
                  </a:cubicBezTo>
                  <a:lnTo>
                    <a:pt x="1" y="2569"/>
                  </a:lnTo>
                  <a:lnTo>
                    <a:pt x="7640" y="835"/>
                  </a:lnTo>
                  <a:cubicBezTo>
                    <a:pt x="7640" y="835"/>
                    <a:pt x="7673" y="668"/>
                    <a:pt x="7740" y="501"/>
                  </a:cubicBezTo>
                  <a:cubicBezTo>
                    <a:pt x="7782" y="374"/>
                    <a:pt x="7663" y="328"/>
                    <a:pt x="7452" y="328"/>
                  </a:cubicBezTo>
                  <a:cubicBezTo>
                    <a:pt x="7330" y="328"/>
                    <a:pt x="7177" y="343"/>
                    <a:pt x="7006" y="368"/>
                  </a:cubicBezTo>
                  <a:lnTo>
                    <a:pt x="6138" y="568"/>
                  </a:lnTo>
                  <a:cubicBezTo>
                    <a:pt x="6138" y="568"/>
                    <a:pt x="6422" y="0"/>
                    <a:pt x="531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0"/>
            <p:cNvSpPr/>
            <p:nvPr/>
          </p:nvSpPr>
          <p:spPr>
            <a:xfrm>
              <a:off x="2553650" y="2156975"/>
              <a:ext cx="181000" cy="92600"/>
            </a:xfrm>
            <a:custGeom>
              <a:rect b="b" l="l" r="r" t="t"/>
              <a:pathLst>
                <a:path extrusionOk="0" h="3704" w="7240">
                  <a:moveTo>
                    <a:pt x="7239" y="1"/>
                  </a:moveTo>
                  <a:lnTo>
                    <a:pt x="1135" y="1402"/>
                  </a:lnTo>
                  <a:lnTo>
                    <a:pt x="902" y="2069"/>
                  </a:lnTo>
                  <a:cubicBezTo>
                    <a:pt x="1180" y="1971"/>
                    <a:pt x="1436" y="1926"/>
                    <a:pt x="1632" y="1926"/>
                  </a:cubicBezTo>
                  <a:cubicBezTo>
                    <a:pt x="1904" y="1926"/>
                    <a:pt x="2061" y="2014"/>
                    <a:pt x="2002" y="2169"/>
                  </a:cubicBezTo>
                  <a:cubicBezTo>
                    <a:pt x="2002" y="2203"/>
                    <a:pt x="1969" y="2269"/>
                    <a:pt x="1936" y="2336"/>
                  </a:cubicBezTo>
                  <a:cubicBezTo>
                    <a:pt x="1035" y="2636"/>
                    <a:pt x="268" y="2870"/>
                    <a:pt x="168" y="3137"/>
                  </a:cubicBezTo>
                  <a:lnTo>
                    <a:pt x="1" y="3704"/>
                  </a:lnTo>
                  <a:lnTo>
                    <a:pt x="6939" y="2069"/>
                  </a:lnTo>
                  <a:lnTo>
                    <a:pt x="7139" y="1502"/>
                  </a:lnTo>
                  <a:cubicBezTo>
                    <a:pt x="7173" y="1385"/>
                    <a:pt x="7048" y="1327"/>
                    <a:pt x="6810" y="1327"/>
                  </a:cubicBezTo>
                  <a:cubicBezTo>
                    <a:pt x="6572" y="1327"/>
                    <a:pt x="6222" y="1385"/>
                    <a:pt x="5805" y="1502"/>
                  </a:cubicBezTo>
                  <a:lnTo>
                    <a:pt x="5838" y="1369"/>
                  </a:lnTo>
                  <a:cubicBezTo>
                    <a:pt x="6005" y="902"/>
                    <a:pt x="6239" y="902"/>
                    <a:pt x="6939" y="668"/>
                  </a:cubicBezTo>
                  <a:lnTo>
                    <a:pt x="723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0"/>
            <p:cNvSpPr/>
            <p:nvPr/>
          </p:nvSpPr>
          <p:spPr>
            <a:xfrm>
              <a:off x="1863175" y="1819000"/>
              <a:ext cx="693850" cy="753475"/>
            </a:xfrm>
            <a:custGeom>
              <a:rect b="b" l="l" r="r" t="t"/>
              <a:pathLst>
                <a:path extrusionOk="0" h="30139" w="27754">
                  <a:moveTo>
                    <a:pt x="11669" y="0"/>
                  </a:moveTo>
                  <a:cubicBezTo>
                    <a:pt x="8168" y="0"/>
                    <a:pt x="6880" y="1958"/>
                    <a:pt x="5437" y="5548"/>
                  </a:cubicBezTo>
                  <a:cubicBezTo>
                    <a:pt x="4403" y="8116"/>
                    <a:pt x="1435" y="17256"/>
                    <a:pt x="634" y="20392"/>
                  </a:cubicBezTo>
                  <a:cubicBezTo>
                    <a:pt x="167" y="22193"/>
                    <a:pt x="0" y="23794"/>
                    <a:pt x="1968" y="24895"/>
                  </a:cubicBezTo>
                  <a:cubicBezTo>
                    <a:pt x="3736" y="25895"/>
                    <a:pt x="9207" y="27663"/>
                    <a:pt x="13076" y="28764"/>
                  </a:cubicBezTo>
                  <a:cubicBezTo>
                    <a:pt x="15011" y="29331"/>
                    <a:pt x="16979" y="29732"/>
                    <a:pt x="18980" y="29965"/>
                  </a:cubicBezTo>
                  <a:cubicBezTo>
                    <a:pt x="20180" y="30078"/>
                    <a:pt x="21157" y="30139"/>
                    <a:pt x="21968" y="30139"/>
                  </a:cubicBezTo>
                  <a:cubicBezTo>
                    <a:pt x="24270" y="30139"/>
                    <a:pt x="25231" y="29648"/>
                    <a:pt x="26119" y="28464"/>
                  </a:cubicBezTo>
                  <a:cubicBezTo>
                    <a:pt x="26619" y="27763"/>
                    <a:pt x="26753" y="26729"/>
                    <a:pt x="27186" y="26162"/>
                  </a:cubicBezTo>
                  <a:cubicBezTo>
                    <a:pt x="27620" y="25595"/>
                    <a:pt x="27753" y="25362"/>
                    <a:pt x="27620" y="25062"/>
                  </a:cubicBezTo>
                  <a:cubicBezTo>
                    <a:pt x="27467" y="24772"/>
                    <a:pt x="27224" y="24684"/>
                    <a:pt x="26864" y="24684"/>
                  </a:cubicBezTo>
                  <a:cubicBezTo>
                    <a:pt x="26438" y="24684"/>
                    <a:pt x="25848" y="24807"/>
                    <a:pt x="25051" y="24861"/>
                  </a:cubicBezTo>
                  <a:cubicBezTo>
                    <a:pt x="24501" y="24911"/>
                    <a:pt x="23951" y="24936"/>
                    <a:pt x="23404" y="24936"/>
                  </a:cubicBezTo>
                  <a:cubicBezTo>
                    <a:pt x="22858" y="24936"/>
                    <a:pt x="22316" y="24911"/>
                    <a:pt x="21782" y="24861"/>
                  </a:cubicBezTo>
                  <a:lnTo>
                    <a:pt x="17179" y="23894"/>
                  </a:lnTo>
                  <a:cubicBezTo>
                    <a:pt x="16312" y="23894"/>
                    <a:pt x="14277" y="23327"/>
                    <a:pt x="12042" y="22426"/>
                  </a:cubicBezTo>
                  <a:cubicBezTo>
                    <a:pt x="10608" y="21893"/>
                    <a:pt x="9173" y="21225"/>
                    <a:pt x="7806" y="20492"/>
                  </a:cubicBezTo>
                  <a:cubicBezTo>
                    <a:pt x="8807" y="17156"/>
                    <a:pt x="10007" y="13854"/>
                    <a:pt x="11375" y="10651"/>
                  </a:cubicBezTo>
                  <a:cubicBezTo>
                    <a:pt x="13276" y="7949"/>
                    <a:pt x="14244" y="2479"/>
                    <a:pt x="12109" y="10"/>
                  </a:cubicBezTo>
                  <a:cubicBezTo>
                    <a:pt x="11959" y="4"/>
                    <a:pt x="11812" y="0"/>
                    <a:pt x="11669" y="0"/>
                  </a:cubicBezTo>
                  <a:close/>
                </a:path>
              </a:pathLst>
            </a:custGeom>
            <a:solidFill>
              <a:srgbClr val="B57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0"/>
            <p:cNvSpPr/>
            <p:nvPr/>
          </p:nvSpPr>
          <p:spPr>
            <a:xfrm>
              <a:off x="1962400" y="2306325"/>
              <a:ext cx="100100" cy="24975"/>
            </a:xfrm>
            <a:custGeom>
              <a:rect b="b" l="l" r="r" t="t"/>
              <a:pathLst>
                <a:path extrusionOk="0" h="999" w="4004">
                  <a:moveTo>
                    <a:pt x="1982" y="1"/>
                  </a:moveTo>
                  <a:cubicBezTo>
                    <a:pt x="560" y="1"/>
                    <a:pt x="1" y="665"/>
                    <a:pt x="1" y="665"/>
                  </a:cubicBezTo>
                  <a:cubicBezTo>
                    <a:pt x="390" y="519"/>
                    <a:pt x="817" y="464"/>
                    <a:pt x="1240" y="464"/>
                  </a:cubicBezTo>
                  <a:cubicBezTo>
                    <a:pt x="2557" y="464"/>
                    <a:pt x="3837" y="999"/>
                    <a:pt x="3837" y="999"/>
                  </a:cubicBezTo>
                  <a:lnTo>
                    <a:pt x="4004" y="365"/>
                  </a:lnTo>
                  <a:cubicBezTo>
                    <a:pt x="3193" y="98"/>
                    <a:pt x="2525" y="1"/>
                    <a:pt x="1982" y="1"/>
                  </a:cubicBezTo>
                  <a:close/>
                </a:path>
              </a:pathLst>
            </a:custGeom>
            <a:solidFill>
              <a:srgbClr val="A14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0"/>
            <p:cNvSpPr/>
            <p:nvPr/>
          </p:nvSpPr>
          <p:spPr>
            <a:xfrm>
              <a:off x="5432375" y="1740850"/>
              <a:ext cx="127625" cy="306925"/>
            </a:xfrm>
            <a:custGeom>
              <a:rect b="b" l="l" r="r" t="t"/>
              <a:pathLst>
                <a:path extrusionOk="0" h="12277" w="5105">
                  <a:moveTo>
                    <a:pt x="5104" y="1"/>
                  </a:moveTo>
                  <a:cubicBezTo>
                    <a:pt x="4070" y="668"/>
                    <a:pt x="3303" y="1535"/>
                    <a:pt x="2469" y="2903"/>
                  </a:cubicBezTo>
                  <a:cubicBezTo>
                    <a:pt x="368" y="6272"/>
                    <a:pt x="1" y="10542"/>
                    <a:pt x="1335" y="12276"/>
                  </a:cubicBezTo>
                  <a:lnTo>
                    <a:pt x="5104" y="6238"/>
                  </a:lnTo>
                  <a:lnTo>
                    <a:pt x="510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0"/>
            <p:cNvSpPr/>
            <p:nvPr/>
          </p:nvSpPr>
          <p:spPr>
            <a:xfrm>
              <a:off x="5476575" y="1878450"/>
              <a:ext cx="211850" cy="200900"/>
            </a:xfrm>
            <a:custGeom>
              <a:rect b="b" l="l" r="r" t="t"/>
              <a:pathLst>
                <a:path extrusionOk="0" h="8036" w="8474">
                  <a:moveTo>
                    <a:pt x="8473" y="1"/>
                  </a:moveTo>
                  <a:lnTo>
                    <a:pt x="3803" y="1135"/>
                  </a:lnTo>
                  <a:lnTo>
                    <a:pt x="1" y="7306"/>
                  </a:lnTo>
                  <a:cubicBezTo>
                    <a:pt x="475" y="7780"/>
                    <a:pt x="1101" y="8035"/>
                    <a:pt x="1747" y="8035"/>
                  </a:cubicBezTo>
                  <a:cubicBezTo>
                    <a:pt x="2010" y="8035"/>
                    <a:pt x="2276" y="7993"/>
                    <a:pt x="2536" y="7906"/>
                  </a:cubicBezTo>
                  <a:cubicBezTo>
                    <a:pt x="5104" y="7273"/>
                    <a:pt x="7706" y="3770"/>
                    <a:pt x="847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0"/>
            <p:cNvSpPr/>
            <p:nvPr/>
          </p:nvSpPr>
          <p:spPr>
            <a:xfrm>
              <a:off x="5579150" y="1724175"/>
              <a:ext cx="121775" cy="165150"/>
            </a:xfrm>
            <a:custGeom>
              <a:rect b="b" l="l" r="r" t="t"/>
              <a:pathLst>
                <a:path extrusionOk="0" h="6606" w="4871">
                  <a:moveTo>
                    <a:pt x="2502" y="1"/>
                  </a:moveTo>
                  <a:lnTo>
                    <a:pt x="1" y="6605"/>
                  </a:lnTo>
                  <a:lnTo>
                    <a:pt x="1" y="6605"/>
                  </a:lnTo>
                  <a:lnTo>
                    <a:pt x="4471" y="5504"/>
                  </a:lnTo>
                  <a:cubicBezTo>
                    <a:pt x="4871" y="2702"/>
                    <a:pt x="4104" y="601"/>
                    <a:pt x="25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0"/>
            <p:cNvSpPr/>
            <p:nvPr/>
          </p:nvSpPr>
          <p:spPr>
            <a:xfrm>
              <a:off x="5573325" y="1721600"/>
              <a:ext cx="56725" cy="150200"/>
            </a:xfrm>
            <a:custGeom>
              <a:rect b="b" l="l" r="r" t="t"/>
              <a:pathLst>
                <a:path extrusionOk="0" h="6008" w="2269">
                  <a:moveTo>
                    <a:pt x="1604" y="1"/>
                  </a:moveTo>
                  <a:cubicBezTo>
                    <a:pt x="1033" y="1"/>
                    <a:pt x="482" y="157"/>
                    <a:pt x="0" y="470"/>
                  </a:cubicBezTo>
                  <a:lnTo>
                    <a:pt x="0" y="6008"/>
                  </a:lnTo>
                  <a:lnTo>
                    <a:pt x="2268" y="70"/>
                  </a:lnTo>
                  <a:cubicBezTo>
                    <a:pt x="2046" y="24"/>
                    <a:pt x="1824" y="1"/>
                    <a:pt x="160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0"/>
            <p:cNvSpPr/>
            <p:nvPr/>
          </p:nvSpPr>
          <p:spPr>
            <a:xfrm>
              <a:off x="4668500" y="4397750"/>
              <a:ext cx="32550" cy="71550"/>
            </a:xfrm>
            <a:custGeom>
              <a:rect b="b" l="l" r="r" t="t"/>
              <a:pathLst>
                <a:path extrusionOk="0" h="2862" w="1302">
                  <a:moveTo>
                    <a:pt x="1235" y="1"/>
                  </a:moveTo>
                  <a:lnTo>
                    <a:pt x="67" y="701"/>
                  </a:lnTo>
                  <a:cubicBezTo>
                    <a:pt x="34" y="735"/>
                    <a:pt x="1" y="768"/>
                    <a:pt x="1" y="835"/>
                  </a:cubicBezTo>
                  <a:lnTo>
                    <a:pt x="1" y="1135"/>
                  </a:lnTo>
                  <a:lnTo>
                    <a:pt x="1" y="1202"/>
                  </a:lnTo>
                  <a:lnTo>
                    <a:pt x="67" y="1202"/>
                  </a:lnTo>
                  <a:lnTo>
                    <a:pt x="801" y="768"/>
                  </a:lnTo>
                  <a:lnTo>
                    <a:pt x="268" y="2736"/>
                  </a:lnTo>
                  <a:cubicBezTo>
                    <a:pt x="268" y="2769"/>
                    <a:pt x="268" y="2769"/>
                    <a:pt x="268" y="2803"/>
                  </a:cubicBezTo>
                  <a:cubicBezTo>
                    <a:pt x="234" y="2803"/>
                    <a:pt x="268" y="2836"/>
                    <a:pt x="268" y="2836"/>
                  </a:cubicBezTo>
                  <a:cubicBezTo>
                    <a:pt x="284" y="2853"/>
                    <a:pt x="293" y="2861"/>
                    <a:pt x="301" y="2861"/>
                  </a:cubicBezTo>
                  <a:cubicBezTo>
                    <a:pt x="309" y="2861"/>
                    <a:pt x="318" y="2853"/>
                    <a:pt x="334" y="2836"/>
                  </a:cubicBezTo>
                  <a:lnTo>
                    <a:pt x="668" y="2636"/>
                  </a:lnTo>
                  <a:cubicBezTo>
                    <a:pt x="701" y="2636"/>
                    <a:pt x="701" y="2603"/>
                    <a:pt x="701" y="2603"/>
                  </a:cubicBezTo>
                  <a:cubicBezTo>
                    <a:pt x="735" y="2569"/>
                    <a:pt x="735" y="2536"/>
                    <a:pt x="735" y="2536"/>
                  </a:cubicBezTo>
                  <a:lnTo>
                    <a:pt x="1268" y="568"/>
                  </a:lnTo>
                  <a:cubicBezTo>
                    <a:pt x="1302" y="501"/>
                    <a:pt x="1302" y="434"/>
                    <a:pt x="1302" y="368"/>
                  </a:cubicBezTo>
                  <a:lnTo>
                    <a:pt x="1302" y="67"/>
                  </a:lnTo>
                  <a:cubicBezTo>
                    <a:pt x="1302" y="34"/>
                    <a:pt x="1302" y="34"/>
                    <a:pt x="130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0"/>
            <p:cNvSpPr/>
            <p:nvPr/>
          </p:nvSpPr>
          <p:spPr>
            <a:xfrm>
              <a:off x="4706025" y="4380250"/>
              <a:ext cx="35900" cy="64225"/>
            </a:xfrm>
            <a:custGeom>
              <a:rect b="b" l="l" r="r" t="t"/>
              <a:pathLst>
                <a:path extrusionOk="0" h="2569" w="1436">
                  <a:moveTo>
                    <a:pt x="897" y="587"/>
                  </a:moveTo>
                  <a:cubicBezTo>
                    <a:pt x="918" y="587"/>
                    <a:pt x="935" y="610"/>
                    <a:pt x="935" y="634"/>
                  </a:cubicBezTo>
                  <a:cubicBezTo>
                    <a:pt x="968" y="634"/>
                    <a:pt x="968" y="667"/>
                    <a:pt x="968" y="701"/>
                  </a:cubicBezTo>
                  <a:cubicBezTo>
                    <a:pt x="1001" y="767"/>
                    <a:pt x="1001" y="801"/>
                    <a:pt x="968" y="868"/>
                  </a:cubicBezTo>
                  <a:lnTo>
                    <a:pt x="968" y="1401"/>
                  </a:lnTo>
                  <a:cubicBezTo>
                    <a:pt x="1001" y="1468"/>
                    <a:pt x="1001" y="1501"/>
                    <a:pt x="1001" y="1568"/>
                  </a:cubicBezTo>
                  <a:cubicBezTo>
                    <a:pt x="968" y="1601"/>
                    <a:pt x="968" y="1668"/>
                    <a:pt x="935" y="1701"/>
                  </a:cubicBezTo>
                  <a:cubicBezTo>
                    <a:pt x="901" y="1802"/>
                    <a:pt x="835" y="1902"/>
                    <a:pt x="735" y="1935"/>
                  </a:cubicBezTo>
                  <a:cubicBezTo>
                    <a:pt x="701" y="1968"/>
                    <a:pt x="668" y="1968"/>
                    <a:pt x="601" y="1968"/>
                  </a:cubicBezTo>
                  <a:cubicBezTo>
                    <a:pt x="568" y="1968"/>
                    <a:pt x="568" y="1968"/>
                    <a:pt x="534" y="1935"/>
                  </a:cubicBezTo>
                  <a:cubicBezTo>
                    <a:pt x="501" y="1935"/>
                    <a:pt x="501" y="1902"/>
                    <a:pt x="501" y="1868"/>
                  </a:cubicBezTo>
                  <a:cubicBezTo>
                    <a:pt x="468" y="1802"/>
                    <a:pt x="468" y="1768"/>
                    <a:pt x="501" y="1701"/>
                  </a:cubicBezTo>
                  <a:lnTo>
                    <a:pt x="501" y="1168"/>
                  </a:lnTo>
                  <a:cubicBezTo>
                    <a:pt x="501" y="1101"/>
                    <a:pt x="501" y="1034"/>
                    <a:pt x="501" y="1001"/>
                  </a:cubicBezTo>
                  <a:cubicBezTo>
                    <a:pt x="501" y="934"/>
                    <a:pt x="501" y="901"/>
                    <a:pt x="534" y="868"/>
                  </a:cubicBezTo>
                  <a:cubicBezTo>
                    <a:pt x="568" y="801"/>
                    <a:pt x="568" y="767"/>
                    <a:pt x="601" y="734"/>
                  </a:cubicBezTo>
                  <a:cubicBezTo>
                    <a:pt x="635" y="701"/>
                    <a:pt x="701" y="667"/>
                    <a:pt x="735" y="634"/>
                  </a:cubicBezTo>
                  <a:cubicBezTo>
                    <a:pt x="768" y="601"/>
                    <a:pt x="801" y="601"/>
                    <a:pt x="868" y="601"/>
                  </a:cubicBezTo>
                  <a:cubicBezTo>
                    <a:pt x="878" y="591"/>
                    <a:pt x="888" y="587"/>
                    <a:pt x="897" y="587"/>
                  </a:cubicBezTo>
                  <a:close/>
                  <a:moveTo>
                    <a:pt x="1035" y="0"/>
                  </a:moveTo>
                  <a:cubicBezTo>
                    <a:pt x="935" y="0"/>
                    <a:pt x="801" y="34"/>
                    <a:pt x="735" y="100"/>
                  </a:cubicBezTo>
                  <a:cubicBezTo>
                    <a:pt x="601" y="167"/>
                    <a:pt x="501" y="267"/>
                    <a:pt x="401" y="367"/>
                  </a:cubicBezTo>
                  <a:cubicBezTo>
                    <a:pt x="301" y="467"/>
                    <a:pt x="234" y="567"/>
                    <a:pt x="168" y="667"/>
                  </a:cubicBezTo>
                  <a:cubicBezTo>
                    <a:pt x="134" y="801"/>
                    <a:pt x="67" y="901"/>
                    <a:pt x="67" y="1034"/>
                  </a:cubicBezTo>
                  <a:cubicBezTo>
                    <a:pt x="34" y="1168"/>
                    <a:pt x="1" y="1268"/>
                    <a:pt x="1" y="1401"/>
                  </a:cubicBezTo>
                  <a:lnTo>
                    <a:pt x="1" y="1701"/>
                  </a:lnTo>
                  <a:lnTo>
                    <a:pt x="1" y="2002"/>
                  </a:lnTo>
                  <a:cubicBezTo>
                    <a:pt x="1" y="2102"/>
                    <a:pt x="34" y="2202"/>
                    <a:pt x="67" y="2302"/>
                  </a:cubicBezTo>
                  <a:cubicBezTo>
                    <a:pt x="67" y="2369"/>
                    <a:pt x="101" y="2469"/>
                    <a:pt x="168" y="2502"/>
                  </a:cubicBezTo>
                  <a:cubicBezTo>
                    <a:pt x="234" y="2569"/>
                    <a:pt x="334" y="2569"/>
                    <a:pt x="401" y="2569"/>
                  </a:cubicBezTo>
                  <a:cubicBezTo>
                    <a:pt x="501" y="2569"/>
                    <a:pt x="635" y="2535"/>
                    <a:pt x="735" y="2469"/>
                  </a:cubicBezTo>
                  <a:cubicBezTo>
                    <a:pt x="835" y="2402"/>
                    <a:pt x="935" y="2302"/>
                    <a:pt x="1035" y="2202"/>
                  </a:cubicBezTo>
                  <a:cubicBezTo>
                    <a:pt x="1135" y="2102"/>
                    <a:pt x="1202" y="2002"/>
                    <a:pt x="1268" y="1902"/>
                  </a:cubicBezTo>
                  <a:cubicBezTo>
                    <a:pt x="1302" y="1768"/>
                    <a:pt x="1368" y="1668"/>
                    <a:pt x="1402" y="1535"/>
                  </a:cubicBezTo>
                  <a:cubicBezTo>
                    <a:pt x="1402" y="1401"/>
                    <a:pt x="1435" y="1268"/>
                    <a:pt x="1435" y="1168"/>
                  </a:cubicBezTo>
                  <a:lnTo>
                    <a:pt x="1435" y="868"/>
                  </a:lnTo>
                  <a:lnTo>
                    <a:pt x="1435" y="567"/>
                  </a:lnTo>
                  <a:cubicBezTo>
                    <a:pt x="1435" y="467"/>
                    <a:pt x="1402" y="367"/>
                    <a:pt x="1402" y="267"/>
                  </a:cubicBezTo>
                  <a:cubicBezTo>
                    <a:pt x="1368" y="200"/>
                    <a:pt x="1335" y="100"/>
                    <a:pt x="1268" y="67"/>
                  </a:cubicBezTo>
                  <a:cubicBezTo>
                    <a:pt x="1202" y="0"/>
                    <a:pt x="1102" y="0"/>
                    <a:pt x="10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0"/>
            <p:cNvSpPr/>
            <p:nvPr/>
          </p:nvSpPr>
          <p:spPr>
            <a:xfrm>
              <a:off x="4746900" y="4346050"/>
              <a:ext cx="48375" cy="78425"/>
            </a:xfrm>
            <a:custGeom>
              <a:rect b="b" l="l" r="r" t="t"/>
              <a:pathLst>
                <a:path extrusionOk="0" h="3137" w="1935">
                  <a:moveTo>
                    <a:pt x="467" y="1035"/>
                  </a:moveTo>
                  <a:cubicBezTo>
                    <a:pt x="501" y="1068"/>
                    <a:pt x="501" y="1101"/>
                    <a:pt x="501" y="1168"/>
                  </a:cubicBezTo>
                  <a:cubicBezTo>
                    <a:pt x="501" y="1235"/>
                    <a:pt x="501" y="1302"/>
                    <a:pt x="501" y="1368"/>
                  </a:cubicBezTo>
                  <a:cubicBezTo>
                    <a:pt x="501" y="1402"/>
                    <a:pt x="501" y="1468"/>
                    <a:pt x="467" y="1502"/>
                  </a:cubicBezTo>
                  <a:cubicBezTo>
                    <a:pt x="467" y="1535"/>
                    <a:pt x="434" y="1568"/>
                    <a:pt x="401" y="1602"/>
                  </a:cubicBezTo>
                  <a:lnTo>
                    <a:pt x="334" y="1602"/>
                  </a:lnTo>
                  <a:cubicBezTo>
                    <a:pt x="300" y="1568"/>
                    <a:pt x="300" y="1502"/>
                    <a:pt x="300" y="1468"/>
                  </a:cubicBezTo>
                  <a:cubicBezTo>
                    <a:pt x="300" y="1402"/>
                    <a:pt x="300" y="1335"/>
                    <a:pt x="300" y="1268"/>
                  </a:cubicBezTo>
                  <a:cubicBezTo>
                    <a:pt x="300" y="1201"/>
                    <a:pt x="300" y="1168"/>
                    <a:pt x="334" y="1135"/>
                  </a:cubicBezTo>
                  <a:cubicBezTo>
                    <a:pt x="334" y="1101"/>
                    <a:pt x="367" y="1068"/>
                    <a:pt x="401" y="1035"/>
                  </a:cubicBezTo>
                  <a:close/>
                  <a:moveTo>
                    <a:pt x="567" y="668"/>
                  </a:moveTo>
                  <a:cubicBezTo>
                    <a:pt x="501" y="668"/>
                    <a:pt x="467" y="701"/>
                    <a:pt x="401" y="734"/>
                  </a:cubicBezTo>
                  <a:cubicBezTo>
                    <a:pt x="334" y="768"/>
                    <a:pt x="267" y="801"/>
                    <a:pt x="234" y="868"/>
                  </a:cubicBezTo>
                  <a:cubicBezTo>
                    <a:pt x="200" y="901"/>
                    <a:pt x="134" y="968"/>
                    <a:pt x="134" y="1035"/>
                  </a:cubicBezTo>
                  <a:cubicBezTo>
                    <a:pt x="100" y="1101"/>
                    <a:pt x="67" y="1135"/>
                    <a:pt x="34" y="1201"/>
                  </a:cubicBezTo>
                  <a:cubicBezTo>
                    <a:pt x="34" y="1268"/>
                    <a:pt x="34" y="1335"/>
                    <a:pt x="0" y="1402"/>
                  </a:cubicBezTo>
                  <a:lnTo>
                    <a:pt x="0" y="1535"/>
                  </a:lnTo>
                  <a:lnTo>
                    <a:pt x="0" y="1668"/>
                  </a:lnTo>
                  <a:cubicBezTo>
                    <a:pt x="34" y="1735"/>
                    <a:pt x="34" y="1769"/>
                    <a:pt x="34" y="1835"/>
                  </a:cubicBezTo>
                  <a:cubicBezTo>
                    <a:pt x="67" y="1869"/>
                    <a:pt x="67" y="1902"/>
                    <a:pt x="134" y="1935"/>
                  </a:cubicBezTo>
                  <a:cubicBezTo>
                    <a:pt x="134" y="1969"/>
                    <a:pt x="200" y="1969"/>
                    <a:pt x="234" y="1969"/>
                  </a:cubicBezTo>
                  <a:cubicBezTo>
                    <a:pt x="300" y="1969"/>
                    <a:pt x="334" y="1935"/>
                    <a:pt x="401" y="1902"/>
                  </a:cubicBezTo>
                  <a:cubicBezTo>
                    <a:pt x="467" y="1869"/>
                    <a:pt x="534" y="1835"/>
                    <a:pt x="567" y="1769"/>
                  </a:cubicBezTo>
                  <a:cubicBezTo>
                    <a:pt x="601" y="1735"/>
                    <a:pt x="667" y="1668"/>
                    <a:pt x="701" y="1602"/>
                  </a:cubicBezTo>
                  <a:cubicBezTo>
                    <a:pt x="701" y="1535"/>
                    <a:pt x="734" y="1468"/>
                    <a:pt x="767" y="1435"/>
                  </a:cubicBezTo>
                  <a:cubicBezTo>
                    <a:pt x="767" y="1368"/>
                    <a:pt x="801" y="1302"/>
                    <a:pt x="801" y="1235"/>
                  </a:cubicBezTo>
                  <a:lnTo>
                    <a:pt x="801" y="968"/>
                  </a:lnTo>
                  <a:cubicBezTo>
                    <a:pt x="801" y="901"/>
                    <a:pt x="767" y="868"/>
                    <a:pt x="767" y="801"/>
                  </a:cubicBezTo>
                  <a:cubicBezTo>
                    <a:pt x="734" y="768"/>
                    <a:pt x="734" y="734"/>
                    <a:pt x="701" y="701"/>
                  </a:cubicBezTo>
                  <a:cubicBezTo>
                    <a:pt x="667" y="668"/>
                    <a:pt x="601" y="668"/>
                    <a:pt x="567" y="668"/>
                  </a:cubicBezTo>
                  <a:close/>
                  <a:moveTo>
                    <a:pt x="1610" y="1510"/>
                  </a:moveTo>
                  <a:cubicBezTo>
                    <a:pt x="1626" y="1510"/>
                    <a:pt x="1635" y="1518"/>
                    <a:pt x="1635" y="1535"/>
                  </a:cubicBezTo>
                  <a:cubicBezTo>
                    <a:pt x="1635" y="1568"/>
                    <a:pt x="1635" y="1602"/>
                    <a:pt x="1635" y="1635"/>
                  </a:cubicBezTo>
                  <a:cubicBezTo>
                    <a:pt x="1635" y="1702"/>
                    <a:pt x="1635" y="1769"/>
                    <a:pt x="1635" y="1869"/>
                  </a:cubicBezTo>
                  <a:cubicBezTo>
                    <a:pt x="1635" y="1902"/>
                    <a:pt x="1635" y="1935"/>
                    <a:pt x="1635" y="2002"/>
                  </a:cubicBezTo>
                  <a:cubicBezTo>
                    <a:pt x="1601" y="2035"/>
                    <a:pt x="1568" y="2069"/>
                    <a:pt x="1535" y="2069"/>
                  </a:cubicBezTo>
                  <a:cubicBezTo>
                    <a:pt x="1518" y="2085"/>
                    <a:pt x="1501" y="2094"/>
                    <a:pt x="1489" y="2094"/>
                  </a:cubicBezTo>
                  <a:cubicBezTo>
                    <a:pt x="1476" y="2094"/>
                    <a:pt x="1468" y="2085"/>
                    <a:pt x="1468" y="2069"/>
                  </a:cubicBezTo>
                  <a:cubicBezTo>
                    <a:pt x="1435" y="2035"/>
                    <a:pt x="1435" y="2002"/>
                    <a:pt x="1435" y="1969"/>
                  </a:cubicBezTo>
                  <a:cubicBezTo>
                    <a:pt x="1435" y="1902"/>
                    <a:pt x="1435" y="1835"/>
                    <a:pt x="1435" y="1769"/>
                  </a:cubicBezTo>
                  <a:cubicBezTo>
                    <a:pt x="1435" y="1702"/>
                    <a:pt x="1468" y="1668"/>
                    <a:pt x="1468" y="1602"/>
                  </a:cubicBezTo>
                  <a:cubicBezTo>
                    <a:pt x="1468" y="1568"/>
                    <a:pt x="1501" y="1535"/>
                    <a:pt x="1535" y="1535"/>
                  </a:cubicBezTo>
                  <a:cubicBezTo>
                    <a:pt x="1568" y="1518"/>
                    <a:pt x="1593" y="1510"/>
                    <a:pt x="1610" y="1510"/>
                  </a:cubicBezTo>
                  <a:close/>
                  <a:moveTo>
                    <a:pt x="1743" y="1153"/>
                  </a:moveTo>
                  <a:cubicBezTo>
                    <a:pt x="1727" y="1153"/>
                    <a:pt x="1713" y="1157"/>
                    <a:pt x="1701" y="1168"/>
                  </a:cubicBezTo>
                  <a:cubicBezTo>
                    <a:pt x="1635" y="1168"/>
                    <a:pt x="1601" y="1168"/>
                    <a:pt x="1535" y="1201"/>
                  </a:cubicBezTo>
                  <a:cubicBezTo>
                    <a:pt x="1468" y="1235"/>
                    <a:pt x="1435" y="1302"/>
                    <a:pt x="1368" y="1335"/>
                  </a:cubicBezTo>
                  <a:cubicBezTo>
                    <a:pt x="1335" y="1402"/>
                    <a:pt x="1301" y="1435"/>
                    <a:pt x="1268" y="1502"/>
                  </a:cubicBezTo>
                  <a:cubicBezTo>
                    <a:pt x="1234" y="1568"/>
                    <a:pt x="1201" y="1635"/>
                    <a:pt x="1201" y="1702"/>
                  </a:cubicBezTo>
                  <a:cubicBezTo>
                    <a:pt x="1168" y="1769"/>
                    <a:pt x="1168" y="1835"/>
                    <a:pt x="1168" y="1902"/>
                  </a:cubicBezTo>
                  <a:lnTo>
                    <a:pt x="1168" y="2035"/>
                  </a:lnTo>
                  <a:cubicBezTo>
                    <a:pt x="1168" y="2069"/>
                    <a:pt x="1168" y="2102"/>
                    <a:pt x="1168" y="2135"/>
                  </a:cubicBezTo>
                  <a:cubicBezTo>
                    <a:pt x="1168" y="2202"/>
                    <a:pt x="1168" y="2269"/>
                    <a:pt x="1201" y="2302"/>
                  </a:cubicBezTo>
                  <a:cubicBezTo>
                    <a:pt x="1201" y="2369"/>
                    <a:pt x="1234" y="2402"/>
                    <a:pt x="1268" y="2436"/>
                  </a:cubicBezTo>
                  <a:cubicBezTo>
                    <a:pt x="1301" y="2436"/>
                    <a:pt x="1335" y="2469"/>
                    <a:pt x="1368" y="2469"/>
                  </a:cubicBezTo>
                  <a:cubicBezTo>
                    <a:pt x="1435" y="2436"/>
                    <a:pt x="1501" y="2436"/>
                    <a:pt x="1535" y="2402"/>
                  </a:cubicBezTo>
                  <a:cubicBezTo>
                    <a:pt x="1601" y="2369"/>
                    <a:pt x="1668" y="2302"/>
                    <a:pt x="1701" y="2269"/>
                  </a:cubicBezTo>
                  <a:cubicBezTo>
                    <a:pt x="1768" y="2202"/>
                    <a:pt x="1802" y="2135"/>
                    <a:pt x="1835" y="2102"/>
                  </a:cubicBezTo>
                  <a:cubicBezTo>
                    <a:pt x="1868" y="2035"/>
                    <a:pt x="1868" y="1969"/>
                    <a:pt x="1902" y="1902"/>
                  </a:cubicBezTo>
                  <a:cubicBezTo>
                    <a:pt x="1902" y="1835"/>
                    <a:pt x="1935" y="1769"/>
                    <a:pt x="1935" y="1702"/>
                  </a:cubicBezTo>
                  <a:lnTo>
                    <a:pt x="1935" y="1468"/>
                  </a:lnTo>
                  <a:cubicBezTo>
                    <a:pt x="1935" y="1402"/>
                    <a:pt x="1902" y="1335"/>
                    <a:pt x="1902" y="1302"/>
                  </a:cubicBezTo>
                  <a:cubicBezTo>
                    <a:pt x="1902" y="1235"/>
                    <a:pt x="1868" y="1201"/>
                    <a:pt x="1835" y="1168"/>
                  </a:cubicBezTo>
                  <a:cubicBezTo>
                    <a:pt x="1813" y="1168"/>
                    <a:pt x="1776" y="1153"/>
                    <a:pt x="1743" y="1153"/>
                  </a:cubicBezTo>
                  <a:close/>
                  <a:moveTo>
                    <a:pt x="1701" y="1"/>
                  </a:moveTo>
                  <a:lnTo>
                    <a:pt x="1501" y="101"/>
                  </a:lnTo>
                  <a:cubicBezTo>
                    <a:pt x="1468" y="134"/>
                    <a:pt x="1468" y="134"/>
                    <a:pt x="1435" y="167"/>
                  </a:cubicBezTo>
                  <a:cubicBezTo>
                    <a:pt x="1435" y="167"/>
                    <a:pt x="1401" y="201"/>
                    <a:pt x="1401" y="234"/>
                  </a:cubicBezTo>
                  <a:lnTo>
                    <a:pt x="200" y="3069"/>
                  </a:lnTo>
                  <a:cubicBezTo>
                    <a:pt x="167" y="3103"/>
                    <a:pt x="167" y="3103"/>
                    <a:pt x="200" y="3103"/>
                  </a:cubicBezTo>
                  <a:cubicBezTo>
                    <a:pt x="167" y="3103"/>
                    <a:pt x="167" y="3136"/>
                    <a:pt x="200" y="3136"/>
                  </a:cubicBezTo>
                  <a:lnTo>
                    <a:pt x="234" y="3136"/>
                  </a:lnTo>
                  <a:lnTo>
                    <a:pt x="434" y="3036"/>
                  </a:lnTo>
                  <a:cubicBezTo>
                    <a:pt x="467" y="3003"/>
                    <a:pt x="467" y="3003"/>
                    <a:pt x="501" y="2969"/>
                  </a:cubicBezTo>
                  <a:cubicBezTo>
                    <a:pt x="501" y="2969"/>
                    <a:pt x="534" y="2936"/>
                    <a:pt x="534" y="2903"/>
                  </a:cubicBezTo>
                  <a:lnTo>
                    <a:pt x="1735" y="67"/>
                  </a:lnTo>
                  <a:lnTo>
                    <a:pt x="1735" y="34"/>
                  </a:lnTo>
                  <a:cubicBezTo>
                    <a:pt x="1735" y="34"/>
                    <a:pt x="1735" y="1"/>
                    <a:pt x="17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0"/>
            <p:cNvSpPr/>
            <p:nvPr/>
          </p:nvSpPr>
          <p:spPr>
            <a:xfrm>
              <a:off x="4605950" y="4269325"/>
              <a:ext cx="79250" cy="101775"/>
            </a:xfrm>
            <a:custGeom>
              <a:rect b="b" l="l" r="r" t="t"/>
              <a:pathLst>
                <a:path extrusionOk="0" h="4071" w="3170">
                  <a:moveTo>
                    <a:pt x="2636" y="1"/>
                  </a:moveTo>
                  <a:cubicBezTo>
                    <a:pt x="1569" y="1068"/>
                    <a:pt x="668" y="2336"/>
                    <a:pt x="1" y="3703"/>
                  </a:cubicBezTo>
                  <a:lnTo>
                    <a:pt x="1335" y="4070"/>
                  </a:lnTo>
                  <a:cubicBezTo>
                    <a:pt x="1802" y="3136"/>
                    <a:pt x="2403" y="2269"/>
                    <a:pt x="3170" y="1502"/>
                  </a:cubicBezTo>
                  <a:lnTo>
                    <a:pt x="263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0"/>
            <p:cNvSpPr/>
            <p:nvPr/>
          </p:nvSpPr>
          <p:spPr>
            <a:xfrm>
              <a:off x="4686850" y="4196775"/>
              <a:ext cx="90100" cy="93425"/>
            </a:xfrm>
            <a:custGeom>
              <a:rect b="b" l="l" r="r" t="t"/>
              <a:pathLst>
                <a:path extrusionOk="0" h="3737" w="3604">
                  <a:moveTo>
                    <a:pt x="3603" y="1"/>
                  </a:moveTo>
                  <a:lnTo>
                    <a:pt x="3603" y="1"/>
                  </a:lnTo>
                  <a:cubicBezTo>
                    <a:pt x="2969" y="134"/>
                    <a:pt x="2369" y="401"/>
                    <a:pt x="1802" y="735"/>
                  </a:cubicBezTo>
                  <a:cubicBezTo>
                    <a:pt x="1168" y="1101"/>
                    <a:pt x="534" y="1568"/>
                    <a:pt x="1" y="2069"/>
                  </a:cubicBezTo>
                  <a:lnTo>
                    <a:pt x="534" y="3737"/>
                  </a:lnTo>
                  <a:cubicBezTo>
                    <a:pt x="935" y="3370"/>
                    <a:pt x="1335" y="3070"/>
                    <a:pt x="1802" y="2836"/>
                  </a:cubicBezTo>
                  <a:cubicBezTo>
                    <a:pt x="2169" y="2603"/>
                    <a:pt x="2602" y="2436"/>
                    <a:pt x="3036" y="2302"/>
                  </a:cubicBezTo>
                  <a:lnTo>
                    <a:pt x="3603"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0"/>
            <p:cNvSpPr/>
            <p:nvPr/>
          </p:nvSpPr>
          <p:spPr>
            <a:xfrm>
              <a:off x="4772750" y="4192650"/>
              <a:ext cx="86750" cy="72525"/>
            </a:xfrm>
            <a:custGeom>
              <a:rect b="b" l="l" r="r" t="t"/>
              <a:pathLst>
                <a:path extrusionOk="0" h="2901" w="3470">
                  <a:moveTo>
                    <a:pt x="1239" y="1"/>
                  </a:moveTo>
                  <a:cubicBezTo>
                    <a:pt x="1016" y="1"/>
                    <a:pt x="791" y="22"/>
                    <a:pt x="567" y="66"/>
                  </a:cubicBezTo>
                  <a:lnTo>
                    <a:pt x="0" y="2367"/>
                  </a:lnTo>
                  <a:cubicBezTo>
                    <a:pt x="130" y="2349"/>
                    <a:pt x="261" y="2339"/>
                    <a:pt x="392" y="2339"/>
                  </a:cubicBezTo>
                  <a:cubicBezTo>
                    <a:pt x="967" y="2339"/>
                    <a:pt x="1540" y="2521"/>
                    <a:pt x="2002" y="2901"/>
                  </a:cubicBezTo>
                  <a:lnTo>
                    <a:pt x="3469" y="833"/>
                  </a:lnTo>
                  <a:cubicBezTo>
                    <a:pt x="2842" y="284"/>
                    <a:pt x="2050" y="1"/>
                    <a:pt x="123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0"/>
            <p:cNvSpPr/>
            <p:nvPr/>
          </p:nvSpPr>
          <p:spPr>
            <a:xfrm>
              <a:off x="4575100" y="4375250"/>
              <a:ext cx="58400" cy="103425"/>
            </a:xfrm>
            <a:custGeom>
              <a:rect b="b" l="l" r="r" t="t"/>
              <a:pathLst>
                <a:path extrusionOk="0" h="4137" w="2336">
                  <a:moveTo>
                    <a:pt x="1001" y="0"/>
                  </a:moveTo>
                  <a:cubicBezTo>
                    <a:pt x="401" y="1301"/>
                    <a:pt x="67" y="2702"/>
                    <a:pt x="1" y="4136"/>
                  </a:cubicBezTo>
                  <a:lnTo>
                    <a:pt x="1635" y="3202"/>
                  </a:lnTo>
                  <a:cubicBezTo>
                    <a:pt x="1702" y="2202"/>
                    <a:pt x="1935" y="1234"/>
                    <a:pt x="2336" y="334"/>
                  </a:cubicBezTo>
                  <a:lnTo>
                    <a:pt x="100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0"/>
            <p:cNvSpPr/>
            <p:nvPr/>
          </p:nvSpPr>
          <p:spPr>
            <a:xfrm>
              <a:off x="4574275" y="4466975"/>
              <a:ext cx="58400" cy="98425"/>
            </a:xfrm>
            <a:custGeom>
              <a:rect b="b" l="l" r="r" t="t"/>
              <a:pathLst>
                <a:path extrusionOk="0" h="3937" w="2336">
                  <a:moveTo>
                    <a:pt x="1668" y="0"/>
                  </a:moveTo>
                  <a:lnTo>
                    <a:pt x="0" y="968"/>
                  </a:lnTo>
                  <a:cubicBezTo>
                    <a:pt x="0" y="2035"/>
                    <a:pt x="334" y="3103"/>
                    <a:pt x="1001" y="3937"/>
                  </a:cubicBezTo>
                  <a:lnTo>
                    <a:pt x="2335" y="2069"/>
                  </a:lnTo>
                  <a:cubicBezTo>
                    <a:pt x="1902" y="1468"/>
                    <a:pt x="1668" y="734"/>
                    <a:pt x="16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0"/>
            <p:cNvSpPr/>
            <p:nvPr/>
          </p:nvSpPr>
          <p:spPr>
            <a:xfrm>
              <a:off x="4603450" y="4540350"/>
              <a:ext cx="85925" cy="73375"/>
            </a:xfrm>
            <a:custGeom>
              <a:rect b="b" l="l" r="r" t="t"/>
              <a:pathLst>
                <a:path extrusionOk="0" h="2935" w="3437">
                  <a:moveTo>
                    <a:pt x="1469" y="1"/>
                  </a:moveTo>
                  <a:lnTo>
                    <a:pt x="1" y="2102"/>
                  </a:lnTo>
                  <a:cubicBezTo>
                    <a:pt x="602" y="2652"/>
                    <a:pt x="1409" y="2934"/>
                    <a:pt x="2228" y="2934"/>
                  </a:cubicBezTo>
                  <a:cubicBezTo>
                    <a:pt x="2453" y="2934"/>
                    <a:pt x="2680" y="2913"/>
                    <a:pt x="2903" y="2870"/>
                  </a:cubicBezTo>
                  <a:lnTo>
                    <a:pt x="3437" y="535"/>
                  </a:lnTo>
                  <a:lnTo>
                    <a:pt x="3437" y="535"/>
                  </a:lnTo>
                  <a:cubicBezTo>
                    <a:pt x="3294" y="562"/>
                    <a:pt x="3149" y="575"/>
                    <a:pt x="3005" y="575"/>
                  </a:cubicBezTo>
                  <a:cubicBezTo>
                    <a:pt x="2445" y="575"/>
                    <a:pt x="1893" y="373"/>
                    <a:pt x="14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0"/>
            <p:cNvSpPr/>
            <p:nvPr/>
          </p:nvSpPr>
          <p:spPr>
            <a:xfrm>
              <a:off x="4686025" y="4516175"/>
              <a:ext cx="90075" cy="93425"/>
            </a:xfrm>
            <a:custGeom>
              <a:rect b="b" l="l" r="r" t="t"/>
              <a:pathLst>
                <a:path extrusionOk="0" h="3737" w="3603">
                  <a:moveTo>
                    <a:pt x="3036" y="1"/>
                  </a:moveTo>
                  <a:cubicBezTo>
                    <a:pt x="2669" y="334"/>
                    <a:pt x="2235" y="634"/>
                    <a:pt x="1801" y="901"/>
                  </a:cubicBezTo>
                  <a:cubicBezTo>
                    <a:pt x="1401" y="1135"/>
                    <a:pt x="1001" y="1301"/>
                    <a:pt x="567" y="1402"/>
                  </a:cubicBezTo>
                  <a:lnTo>
                    <a:pt x="0" y="3737"/>
                  </a:lnTo>
                  <a:cubicBezTo>
                    <a:pt x="634" y="3570"/>
                    <a:pt x="1234" y="3336"/>
                    <a:pt x="1801" y="3003"/>
                  </a:cubicBezTo>
                  <a:cubicBezTo>
                    <a:pt x="2435" y="2602"/>
                    <a:pt x="3036" y="2169"/>
                    <a:pt x="3603" y="1668"/>
                  </a:cubicBezTo>
                  <a:lnTo>
                    <a:pt x="30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0"/>
            <p:cNvSpPr/>
            <p:nvPr/>
          </p:nvSpPr>
          <p:spPr>
            <a:xfrm>
              <a:off x="4772750" y="4435275"/>
              <a:ext cx="86750" cy="111775"/>
            </a:xfrm>
            <a:custGeom>
              <a:rect b="b" l="l" r="r" t="t"/>
              <a:pathLst>
                <a:path extrusionOk="0" h="4471" w="3470">
                  <a:moveTo>
                    <a:pt x="2002" y="1"/>
                  </a:moveTo>
                  <a:cubicBezTo>
                    <a:pt x="1501" y="1035"/>
                    <a:pt x="801" y="1969"/>
                    <a:pt x="0" y="2803"/>
                  </a:cubicBezTo>
                  <a:lnTo>
                    <a:pt x="567" y="4471"/>
                  </a:lnTo>
                  <a:cubicBezTo>
                    <a:pt x="1768" y="3270"/>
                    <a:pt x="2736" y="1902"/>
                    <a:pt x="3469" y="368"/>
                  </a:cubicBezTo>
                  <a:lnTo>
                    <a:pt x="20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0"/>
            <p:cNvSpPr/>
            <p:nvPr/>
          </p:nvSpPr>
          <p:spPr>
            <a:xfrm>
              <a:off x="4829450" y="4220125"/>
              <a:ext cx="64250" cy="108450"/>
            </a:xfrm>
            <a:custGeom>
              <a:rect b="b" l="l" r="r" t="t"/>
              <a:pathLst>
                <a:path extrusionOk="0" h="4338" w="2570">
                  <a:moveTo>
                    <a:pt x="1468" y="1"/>
                  </a:moveTo>
                  <a:lnTo>
                    <a:pt x="1" y="2102"/>
                  </a:lnTo>
                  <a:cubicBezTo>
                    <a:pt x="501" y="2736"/>
                    <a:pt x="768" y="3537"/>
                    <a:pt x="768" y="4337"/>
                  </a:cubicBezTo>
                  <a:lnTo>
                    <a:pt x="2569" y="3303"/>
                  </a:lnTo>
                  <a:cubicBezTo>
                    <a:pt x="2536" y="1869"/>
                    <a:pt x="2135" y="735"/>
                    <a:pt x="14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0"/>
            <p:cNvSpPr/>
            <p:nvPr/>
          </p:nvSpPr>
          <p:spPr>
            <a:xfrm>
              <a:off x="4829450" y="4315200"/>
              <a:ext cx="64250" cy="115100"/>
            </a:xfrm>
            <a:custGeom>
              <a:rect b="b" l="l" r="r" t="t"/>
              <a:pathLst>
                <a:path extrusionOk="0" h="4604" w="2570">
                  <a:moveTo>
                    <a:pt x="2569" y="0"/>
                  </a:moveTo>
                  <a:lnTo>
                    <a:pt x="768" y="1068"/>
                  </a:lnTo>
                  <a:cubicBezTo>
                    <a:pt x="701" y="2135"/>
                    <a:pt x="434" y="3203"/>
                    <a:pt x="1" y="4203"/>
                  </a:cubicBezTo>
                  <a:lnTo>
                    <a:pt x="1468" y="4604"/>
                  </a:lnTo>
                  <a:cubicBezTo>
                    <a:pt x="2135" y="3169"/>
                    <a:pt x="2502" y="1602"/>
                    <a:pt x="256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0"/>
            <p:cNvSpPr/>
            <p:nvPr/>
          </p:nvSpPr>
          <p:spPr>
            <a:xfrm>
              <a:off x="3259175" y="2889175"/>
              <a:ext cx="346700" cy="311925"/>
            </a:xfrm>
            <a:custGeom>
              <a:rect b="b" l="l" r="r" t="t"/>
              <a:pathLst>
                <a:path extrusionOk="0" h="12477" w="13868">
                  <a:moveTo>
                    <a:pt x="10908" y="1"/>
                  </a:moveTo>
                  <a:cubicBezTo>
                    <a:pt x="10741" y="1"/>
                    <a:pt x="10574" y="134"/>
                    <a:pt x="10541" y="301"/>
                  </a:cubicBezTo>
                  <a:lnTo>
                    <a:pt x="8273" y="5071"/>
                  </a:lnTo>
                  <a:cubicBezTo>
                    <a:pt x="8273" y="5071"/>
                    <a:pt x="8239" y="5104"/>
                    <a:pt x="8239" y="5104"/>
                  </a:cubicBezTo>
                  <a:cubicBezTo>
                    <a:pt x="8206" y="5104"/>
                    <a:pt x="8173" y="5071"/>
                    <a:pt x="8139" y="5004"/>
                  </a:cubicBezTo>
                  <a:lnTo>
                    <a:pt x="6004" y="1335"/>
                  </a:lnTo>
                  <a:cubicBezTo>
                    <a:pt x="5871" y="1035"/>
                    <a:pt x="5671" y="1035"/>
                    <a:pt x="5571" y="1035"/>
                  </a:cubicBezTo>
                  <a:cubicBezTo>
                    <a:pt x="5404" y="1068"/>
                    <a:pt x="5271" y="1201"/>
                    <a:pt x="5237" y="1368"/>
                  </a:cubicBezTo>
                  <a:lnTo>
                    <a:pt x="2869" y="8140"/>
                  </a:lnTo>
                  <a:cubicBezTo>
                    <a:pt x="2835" y="8206"/>
                    <a:pt x="2802" y="8240"/>
                    <a:pt x="2802" y="8240"/>
                  </a:cubicBezTo>
                  <a:cubicBezTo>
                    <a:pt x="2769" y="8240"/>
                    <a:pt x="2702" y="8240"/>
                    <a:pt x="2669" y="8173"/>
                  </a:cubicBezTo>
                  <a:lnTo>
                    <a:pt x="2068" y="7573"/>
                  </a:lnTo>
                  <a:cubicBezTo>
                    <a:pt x="1966" y="7471"/>
                    <a:pt x="1825" y="7427"/>
                    <a:pt x="1690" y="7427"/>
                  </a:cubicBezTo>
                  <a:cubicBezTo>
                    <a:pt x="1648" y="7427"/>
                    <a:pt x="1607" y="7431"/>
                    <a:pt x="1568" y="7439"/>
                  </a:cubicBezTo>
                  <a:cubicBezTo>
                    <a:pt x="1401" y="7506"/>
                    <a:pt x="1268" y="7639"/>
                    <a:pt x="1234" y="7840"/>
                  </a:cubicBezTo>
                  <a:lnTo>
                    <a:pt x="33" y="12209"/>
                  </a:lnTo>
                  <a:cubicBezTo>
                    <a:pt x="0" y="12343"/>
                    <a:pt x="67" y="12443"/>
                    <a:pt x="167" y="12476"/>
                  </a:cubicBezTo>
                  <a:lnTo>
                    <a:pt x="234" y="12476"/>
                  </a:lnTo>
                  <a:cubicBezTo>
                    <a:pt x="300" y="12476"/>
                    <a:pt x="400" y="12443"/>
                    <a:pt x="434" y="12343"/>
                  </a:cubicBezTo>
                  <a:lnTo>
                    <a:pt x="1635" y="7940"/>
                  </a:lnTo>
                  <a:cubicBezTo>
                    <a:pt x="1668" y="7873"/>
                    <a:pt x="1701" y="7840"/>
                    <a:pt x="1701" y="7840"/>
                  </a:cubicBezTo>
                  <a:cubicBezTo>
                    <a:pt x="1735" y="7840"/>
                    <a:pt x="1768" y="7840"/>
                    <a:pt x="1801" y="7873"/>
                  </a:cubicBezTo>
                  <a:lnTo>
                    <a:pt x="2435" y="8473"/>
                  </a:lnTo>
                  <a:cubicBezTo>
                    <a:pt x="2518" y="8584"/>
                    <a:pt x="2670" y="8649"/>
                    <a:pt x="2814" y="8649"/>
                  </a:cubicBezTo>
                  <a:cubicBezTo>
                    <a:pt x="2844" y="8649"/>
                    <a:pt x="2874" y="8646"/>
                    <a:pt x="2902" y="8640"/>
                  </a:cubicBezTo>
                  <a:cubicBezTo>
                    <a:pt x="3069" y="8573"/>
                    <a:pt x="3236" y="8440"/>
                    <a:pt x="3269" y="8273"/>
                  </a:cubicBezTo>
                  <a:lnTo>
                    <a:pt x="5604" y="1502"/>
                  </a:lnTo>
                  <a:cubicBezTo>
                    <a:pt x="5604" y="1502"/>
                    <a:pt x="5604" y="1468"/>
                    <a:pt x="5604" y="1468"/>
                  </a:cubicBezTo>
                  <a:cubicBezTo>
                    <a:pt x="5637" y="1502"/>
                    <a:pt x="5637" y="1502"/>
                    <a:pt x="5671" y="1535"/>
                  </a:cubicBezTo>
                  <a:lnTo>
                    <a:pt x="7806" y="5238"/>
                  </a:lnTo>
                  <a:cubicBezTo>
                    <a:pt x="7872" y="5404"/>
                    <a:pt x="8073" y="5538"/>
                    <a:pt x="8239" y="5538"/>
                  </a:cubicBezTo>
                  <a:cubicBezTo>
                    <a:pt x="8406" y="5505"/>
                    <a:pt x="8573" y="5404"/>
                    <a:pt x="8640" y="5238"/>
                  </a:cubicBezTo>
                  <a:lnTo>
                    <a:pt x="10875" y="468"/>
                  </a:lnTo>
                  <a:cubicBezTo>
                    <a:pt x="10908" y="434"/>
                    <a:pt x="10908" y="401"/>
                    <a:pt x="10908" y="401"/>
                  </a:cubicBezTo>
                  <a:cubicBezTo>
                    <a:pt x="10975" y="434"/>
                    <a:pt x="10975" y="468"/>
                    <a:pt x="11008" y="501"/>
                  </a:cubicBezTo>
                  <a:lnTo>
                    <a:pt x="13410" y="4671"/>
                  </a:lnTo>
                  <a:cubicBezTo>
                    <a:pt x="13452" y="4744"/>
                    <a:pt x="13517" y="4775"/>
                    <a:pt x="13582" y="4775"/>
                  </a:cubicBezTo>
                  <a:cubicBezTo>
                    <a:pt x="13725" y="4775"/>
                    <a:pt x="13868" y="4630"/>
                    <a:pt x="13777" y="4470"/>
                  </a:cubicBezTo>
                  <a:lnTo>
                    <a:pt x="11375" y="301"/>
                  </a:lnTo>
                  <a:cubicBezTo>
                    <a:pt x="11275" y="134"/>
                    <a:pt x="11108" y="1"/>
                    <a:pt x="1090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0"/>
            <p:cNvSpPr/>
            <p:nvPr/>
          </p:nvSpPr>
          <p:spPr>
            <a:xfrm>
              <a:off x="3265000" y="2973300"/>
              <a:ext cx="333600" cy="368725"/>
            </a:xfrm>
            <a:custGeom>
              <a:rect b="b" l="l" r="r" t="t"/>
              <a:pathLst>
                <a:path extrusionOk="0" h="14749" w="13344">
                  <a:moveTo>
                    <a:pt x="10724" y="0"/>
                  </a:moveTo>
                  <a:cubicBezTo>
                    <a:pt x="10646" y="0"/>
                    <a:pt x="10576" y="67"/>
                    <a:pt x="10541" y="205"/>
                  </a:cubicBezTo>
                  <a:lnTo>
                    <a:pt x="8140" y="7910"/>
                  </a:lnTo>
                  <a:cubicBezTo>
                    <a:pt x="8106" y="8044"/>
                    <a:pt x="8040" y="8110"/>
                    <a:pt x="7960" y="8110"/>
                  </a:cubicBezTo>
                  <a:cubicBezTo>
                    <a:pt x="7881" y="8110"/>
                    <a:pt x="7790" y="8044"/>
                    <a:pt x="7706" y="7910"/>
                  </a:cubicBezTo>
                  <a:lnTo>
                    <a:pt x="5571" y="4241"/>
                  </a:lnTo>
                  <a:cubicBezTo>
                    <a:pt x="5505" y="4108"/>
                    <a:pt x="5421" y="4041"/>
                    <a:pt x="5346" y="4041"/>
                  </a:cubicBezTo>
                  <a:cubicBezTo>
                    <a:pt x="5271" y="4041"/>
                    <a:pt x="5204" y="4108"/>
                    <a:pt x="5171" y="4241"/>
                  </a:cubicBezTo>
                  <a:lnTo>
                    <a:pt x="2803" y="11013"/>
                  </a:lnTo>
                  <a:cubicBezTo>
                    <a:pt x="2771" y="11122"/>
                    <a:pt x="2718" y="11180"/>
                    <a:pt x="2657" y="11180"/>
                  </a:cubicBezTo>
                  <a:cubicBezTo>
                    <a:pt x="2587" y="11180"/>
                    <a:pt x="2507" y="11105"/>
                    <a:pt x="2436" y="10946"/>
                  </a:cubicBezTo>
                  <a:lnTo>
                    <a:pt x="1535" y="8644"/>
                  </a:lnTo>
                  <a:cubicBezTo>
                    <a:pt x="1466" y="8490"/>
                    <a:pt x="1398" y="8415"/>
                    <a:pt x="1334" y="8415"/>
                  </a:cubicBezTo>
                  <a:cubicBezTo>
                    <a:pt x="1273" y="8415"/>
                    <a:pt x="1217" y="8481"/>
                    <a:pt x="1168" y="8611"/>
                  </a:cubicBezTo>
                  <a:lnTo>
                    <a:pt x="1" y="13014"/>
                  </a:lnTo>
                  <a:lnTo>
                    <a:pt x="1" y="14749"/>
                  </a:lnTo>
                  <a:lnTo>
                    <a:pt x="13343" y="7043"/>
                  </a:lnTo>
                  <a:lnTo>
                    <a:pt x="13343" y="3240"/>
                  </a:lnTo>
                  <a:lnTo>
                    <a:pt x="10942" y="171"/>
                  </a:lnTo>
                  <a:cubicBezTo>
                    <a:pt x="10877" y="59"/>
                    <a:pt x="10797" y="0"/>
                    <a:pt x="1072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0"/>
            <p:cNvSpPr/>
            <p:nvPr/>
          </p:nvSpPr>
          <p:spPr>
            <a:xfrm>
              <a:off x="3378425" y="2897600"/>
              <a:ext cx="40050" cy="51250"/>
            </a:xfrm>
            <a:custGeom>
              <a:rect b="b" l="l" r="r" t="t"/>
              <a:pathLst>
                <a:path extrusionOk="0" h="2050" w="1602">
                  <a:moveTo>
                    <a:pt x="1144" y="0"/>
                  </a:moveTo>
                  <a:cubicBezTo>
                    <a:pt x="1040" y="0"/>
                    <a:pt x="923" y="32"/>
                    <a:pt x="801" y="97"/>
                  </a:cubicBezTo>
                  <a:cubicBezTo>
                    <a:pt x="334" y="397"/>
                    <a:pt x="34" y="931"/>
                    <a:pt x="0" y="1465"/>
                  </a:cubicBezTo>
                  <a:cubicBezTo>
                    <a:pt x="0" y="1839"/>
                    <a:pt x="181" y="2050"/>
                    <a:pt x="438" y="2050"/>
                  </a:cubicBezTo>
                  <a:cubicBezTo>
                    <a:pt x="548" y="2050"/>
                    <a:pt x="671" y="2012"/>
                    <a:pt x="801" y="1932"/>
                  </a:cubicBezTo>
                  <a:cubicBezTo>
                    <a:pt x="1268" y="1632"/>
                    <a:pt x="1568" y="1131"/>
                    <a:pt x="1601" y="564"/>
                  </a:cubicBezTo>
                  <a:cubicBezTo>
                    <a:pt x="1601" y="205"/>
                    <a:pt x="1412" y="0"/>
                    <a:pt x="11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0"/>
            <p:cNvSpPr/>
            <p:nvPr/>
          </p:nvSpPr>
          <p:spPr>
            <a:xfrm>
              <a:off x="3246650" y="3171375"/>
              <a:ext cx="401975" cy="235700"/>
            </a:xfrm>
            <a:custGeom>
              <a:rect b="b" l="l" r="r" t="t"/>
              <a:pathLst>
                <a:path extrusionOk="0" h="9428" w="16079">
                  <a:moveTo>
                    <a:pt x="15872" y="1"/>
                  </a:moveTo>
                  <a:cubicBezTo>
                    <a:pt x="15836" y="1"/>
                    <a:pt x="15803" y="8"/>
                    <a:pt x="15779" y="21"/>
                  </a:cubicBezTo>
                  <a:lnTo>
                    <a:pt x="134" y="9060"/>
                  </a:lnTo>
                  <a:cubicBezTo>
                    <a:pt x="34" y="9127"/>
                    <a:pt x="1" y="9227"/>
                    <a:pt x="67" y="9327"/>
                  </a:cubicBezTo>
                  <a:cubicBezTo>
                    <a:pt x="101" y="9394"/>
                    <a:pt x="168" y="9427"/>
                    <a:pt x="234" y="9427"/>
                  </a:cubicBezTo>
                  <a:cubicBezTo>
                    <a:pt x="268" y="9427"/>
                    <a:pt x="301" y="9427"/>
                    <a:pt x="334" y="9394"/>
                  </a:cubicBezTo>
                  <a:lnTo>
                    <a:pt x="15979" y="388"/>
                  </a:lnTo>
                  <a:cubicBezTo>
                    <a:pt x="16079" y="321"/>
                    <a:pt x="16079" y="187"/>
                    <a:pt x="16046" y="87"/>
                  </a:cubicBezTo>
                  <a:cubicBezTo>
                    <a:pt x="16003" y="24"/>
                    <a:pt x="15934" y="1"/>
                    <a:pt x="158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0"/>
            <p:cNvSpPr/>
            <p:nvPr/>
          </p:nvSpPr>
          <p:spPr>
            <a:xfrm>
              <a:off x="3440950" y="3284675"/>
              <a:ext cx="10875" cy="205800"/>
            </a:xfrm>
            <a:custGeom>
              <a:rect b="b" l="l" r="r" t="t"/>
              <a:pathLst>
                <a:path extrusionOk="0" h="8232" w="435">
                  <a:moveTo>
                    <a:pt x="201" y="0"/>
                  </a:moveTo>
                  <a:cubicBezTo>
                    <a:pt x="101" y="0"/>
                    <a:pt x="1" y="75"/>
                    <a:pt x="1" y="225"/>
                  </a:cubicBezTo>
                  <a:lnTo>
                    <a:pt x="1" y="8031"/>
                  </a:lnTo>
                  <a:cubicBezTo>
                    <a:pt x="1" y="8131"/>
                    <a:pt x="68" y="8231"/>
                    <a:pt x="201" y="8231"/>
                  </a:cubicBezTo>
                  <a:cubicBezTo>
                    <a:pt x="301" y="8231"/>
                    <a:pt x="435" y="8131"/>
                    <a:pt x="401" y="8031"/>
                  </a:cubicBezTo>
                  <a:lnTo>
                    <a:pt x="401" y="225"/>
                  </a:lnTo>
                  <a:cubicBezTo>
                    <a:pt x="401" y="75"/>
                    <a:pt x="30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0"/>
            <p:cNvSpPr/>
            <p:nvPr/>
          </p:nvSpPr>
          <p:spPr>
            <a:xfrm>
              <a:off x="3843750" y="1640775"/>
              <a:ext cx="301900" cy="466775"/>
            </a:xfrm>
            <a:custGeom>
              <a:rect b="b" l="l" r="r" t="t"/>
              <a:pathLst>
                <a:path extrusionOk="0" h="18671" w="12076">
                  <a:moveTo>
                    <a:pt x="7639" y="1"/>
                  </a:moveTo>
                  <a:lnTo>
                    <a:pt x="7638" y="7"/>
                  </a:lnTo>
                  <a:lnTo>
                    <a:pt x="7638" y="7"/>
                  </a:lnTo>
                  <a:cubicBezTo>
                    <a:pt x="7650" y="5"/>
                    <a:pt x="7661" y="3"/>
                    <a:pt x="7673" y="1"/>
                  </a:cubicBezTo>
                  <a:close/>
                  <a:moveTo>
                    <a:pt x="7638" y="7"/>
                  </a:moveTo>
                  <a:lnTo>
                    <a:pt x="7638" y="7"/>
                  </a:lnTo>
                  <a:cubicBezTo>
                    <a:pt x="7116" y="111"/>
                    <a:pt x="6595" y="340"/>
                    <a:pt x="6138" y="601"/>
                  </a:cubicBezTo>
                  <a:cubicBezTo>
                    <a:pt x="2736" y="2569"/>
                    <a:pt x="0" y="8040"/>
                    <a:pt x="0" y="12843"/>
                  </a:cubicBezTo>
                  <a:cubicBezTo>
                    <a:pt x="0" y="16486"/>
                    <a:pt x="1573" y="18670"/>
                    <a:pt x="3817" y="18670"/>
                  </a:cubicBezTo>
                  <a:cubicBezTo>
                    <a:pt x="4532" y="18670"/>
                    <a:pt x="5316" y="18448"/>
                    <a:pt x="6138" y="17980"/>
                  </a:cubicBezTo>
                  <a:cubicBezTo>
                    <a:pt x="9007" y="16313"/>
                    <a:pt x="11409" y="12143"/>
                    <a:pt x="12076" y="8007"/>
                  </a:cubicBezTo>
                  <a:lnTo>
                    <a:pt x="12076" y="8007"/>
                  </a:lnTo>
                  <a:lnTo>
                    <a:pt x="10408" y="8373"/>
                  </a:lnTo>
                  <a:cubicBezTo>
                    <a:pt x="9908" y="11342"/>
                    <a:pt x="8173" y="14311"/>
                    <a:pt x="6138" y="15512"/>
                  </a:cubicBezTo>
                  <a:cubicBezTo>
                    <a:pt x="5552" y="15849"/>
                    <a:pt x="4994" y="16008"/>
                    <a:pt x="4483" y="16008"/>
                  </a:cubicBezTo>
                  <a:cubicBezTo>
                    <a:pt x="2870" y="16008"/>
                    <a:pt x="1735" y="14419"/>
                    <a:pt x="1735" y="11809"/>
                  </a:cubicBezTo>
                  <a:cubicBezTo>
                    <a:pt x="1768" y="8407"/>
                    <a:pt x="3703" y="4471"/>
                    <a:pt x="6138" y="3070"/>
                  </a:cubicBezTo>
                  <a:cubicBezTo>
                    <a:pt x="6472" y="2870"/>
                    <a:pt x="6839" y="2736"/>
                    <a:pt x="7239" y="2636"/>
                  </a:cubicBezTo>
                  <a:lnTo>
                    <a:pt x="7638" y="7"/>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a:off x="3931300" y="1772575"/>
              <a:ext cx="131800" cy="200950"/>
            </a:xfrm>
            <a:custGeom>
              <a:rect b="b" l="l" r="r" t="t"/>
              <a:pathLst>
                <a:path extrusionOk="0" h="8038" w="5272">
                  <a:moveTo>
                    <a:pt x="3640" y="1"/>
                  </a:moveTo>
                  <a:cubicBezTo>
                    <a:pt x="3332" y="1"/>
                    <a:pt x="2993" y="97"/>
                    <a:pt x="2636" y="299"/>
                  </a:cubicBezTo>
                  <a:cubicBezTo>
                    <a:pt x="1168" y="1133"/>
                    <a:pt x="1" y="3502"/>
                    <a:pt x="1" y="5537"/>
                  </a:cubicBezTo>
                  <a:cubicBezTo>
                    <a:pt x="1" y="7102"/>
                    <a:pt x="670" y="8037"/>
                    <a:pt x="1632" y="8037"/>
                  </a:cubicBezTo>
                  <a:cubicBezTo>
                    <a:pt x="1941" y="8037"/>
                    <a:pt x="2280" y="7941"/>
                    <a:pt x="2636" y="7738"/>
                  </a:cubicBezTo>
                  <a:cubicBezTo>
                    <a:pt x="4104" y="6904"/>
                    <a:pt x="5271" y="4536"/>
                    <a:pt x="5271" y="2501"/>
                  </a:cubicBezTo>
                  <a:cubicBezTo>
                    <a:pt x="5271" y="935"/>
                    <a:pt x="4602" y="1"/>
                    <a:pt x="364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a:off x="4046400" y="1614450"/>
              <a:ext cx="125950" cy="211500"/>
            </a:xfrm>
            <a:custGeom>
              <a:rect b="b" l="l" r="r" t="t"/>
              <a:pathLst>
                <a:path extrusionOk="0" h="8460" w="5038">
                  <a:moveTo>
                    <a:pt x="1194" y="0"/>
                  </a:moveTo>
                  <a:cubicBezTo>
                    <a:pt x="937" y="0"/>
                    <a:pt x="673" y="29"/>
                    <a:pt x="401" y="86"/>
                  </a:cubicBezTo>
                  <a:lnTo>
                    <a:pt x="0" y="2755"/>
                  </a:lnTo>
                  <a:cubicBezTo>
                    <a:pt x="204" y="2709"/>
                    <a:pt x="402" y="2686"/>
                    <a:pt x="593" y="2686"/>
                  </a:cubicBezTo>
                  <a:cubicBezTo>
                    <a:pt x="2186" y="2686"/>
                    <a:pt x="3303" y="4267"/>
                    <a:pt x="3303" y="6858"/>
                  </a:cubicBezTo>
                  <a:cubicBezTo>
                    <a:pt x="3269" y="7392"/>
                    <a:pt x="3236" y="7925"/>
                    <a:pt x="3136" y="8459"/>
                  </a:cubicBezTo>
                  <a:lnTo>
                    <a:pt x="4837" y="8092"/>
                  </a:lnTo>
                  <a:cubicBezTo>
                    <a:pt x="4970" y="7325"/>
                    <a:pt x="5037" y="6591"/>
                    <a:pt x="5037" y="5824"/>
                  </a:cubicBezTo>
                  <a:cubicBezTo>
                    <a:pt x="5037" y="2199"/>
                    <a:pt x="3450" y="0"/>
                    <a:pt x="11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a:off x="3926300" y="2398000"/>
              <a:ext cx="45075" cy="356950"/>
            </a:xfrm>
            <a:custGeom>
              <a:rect b="b" l="l" r="r" t="t"/>
              <a:pathLst>
                <a:path extrusionOk="0" h="14278" w="1803">
                  <a:moveTo>
                    <a:pt x="1802" y="0"/>
                  </a:moveTo>
                  <a:lnTo>
                    <a:pt x="1" y="1034"/>
                  </a:lnTo>
                  <a:lnTo>
                    <a:pt x="1" y="14277"/>
                  </a:lnTo>
                  <a:lnTo>
                    <a:pt x="1802" y="13243"/>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a:off x="4179000" y="2428025"/>
              <a:ext cx="45050" cy="180975"/>
            </a:xfrm>
            <a:custGeom>
              <a:rect b="b" l="l" r="r" t="t"/>
              <a:pathLst>
                <a:path extrusionOk="0" h="7239" w="1802">
                  <a:moveTo>
                    <a:pt x="1801" y="0"/>
                  </a:moveTo>
                  <a:lnTo>
                    <a:pt x="0" y="1034"/>
                  </a:lnTo>
                  <a:lnTo>
                    <a:pt x="0" y="7239"/>
                  </a:lnTo>
                  <a:lnTo>
                    <a:pt x="1801" y="6204"/>
                  </a:lnTo>
                  <a:lnTo>
                    <a:pt x="18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a:off x="4116450" y="2378800"/>
              <a:ext cx="44225" cy="266900"/>
            </a:xfrm>
            <a:custGeom>
              <a:rect b="b" l="l" r="r" t="t"/>
              <a:pathLst>
                <a:path extrusionOk="0" h="10676" w="1769">
                  <a:moveTo>
                    <a:pt x="1768" y="1"/>
                  </a:moveTo>
                  <a:lnTo>
                    <a:pt x="0" y="1035"/>
                  </a:lnTo>
                  <a:lnTo>
                    <a:pt x="0" y="10675"/>
                  </a:lnTo>
                  <a:lnTo>
                    <a:pt x="1768" y="9641"/>
                  </a:lnTo>
                  <a:lnTo>
                    <a:pt x="17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a:off x="4053075" y="2529750"/>
              <a:ext cx="45050" cy="152625"/>
            </a:xfrm>
            <a:custGeom>
              <a:rect b="b" l="l" r="r" t="t"/>
              <a:pathLst>
                <a:path extrusionOk="0" h="6105" w="1802">
                  <a:moveTo>
                    <a:pt x="1801" y="1"/>
                  </a:moveTo>
                  <a:lnTo>
                    <a:pt x="0" y="1035"/>
                  </a:lnTo>
                  <a:lnTo>
                    <a:pt x="0" y="6105"/>
                  </a:lnTo>
                  <a:lnTo>
                    <a:pt x="1801" y="5071"/>
                  </a:lnTo>
                  <a:lnTo>
                    <a:pt x="18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a:off x="3989675" y="2526425"/>
              <a:ext cx="45075" cy="192650"/>
            </a:xfrm>
            <a:custGeom>
              <a:rect b="b" l="l" r="r" t="t"/>
              <a:pathLst>
                <a:path extrusionOk="0" h="7706" w="1803">
                  <a:moveTo>
                    <a:pt x="1802" y="0"/>
                  </a:moveTo>
                  <a:lnTo>
                    <a:pt x="1" y="1034"/>
                  </a:lnTo>
                  <a:lnTo>
                    <a:pt x="1" y="7706"/>
                  </a:lnTo>
                  <a:lnTo>
                    <a:pt x="1802" y="6638"/>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a:off x="3892950" y="2572400"/>
              <a:ext cx="404450" cy="235900"/>
            </a:xfrm>
            <a:custGeom>
              <a:rect b="b" l="l" r="r" t="t"/>
              <a:pathLst>
                <a:path extrusionOk="0" h="9436" w="16178">
                  <a:moveTo>
                    <a:pt x="15880" y="0"/>
                  </a:moveTo>
                  <a:cubicBezTo>
                    <a:pt x="15848" y="0"/>
                    <a:pt x="15813" y="9"/>
                    <a:pt x="15778" y="29"/>
                  </a:cubicBezTo>
                  <a:lnTo>
                    <a:pt x="134" y="9069"/>
                  </a:lnTo>
                  <a:cubicBezTo>
                    <a:pt x="34" y="9102"/>
                    <a:pt x="1" y="9236"/>
                    <a:pt x="67" y="9336"/>
                  </a:cubicBezTo>
                  <a:cubicBezTo>
                    <a:pt x="101" y="9403"/>
                    <a:pt x="167" y="9436"/>
                    <a:pt x="234" y="9436"/>
                  </a:cubicBezTo>
                  <a:cubicBezTo>
                    <a:pt x="267" y="9436"/>
                    <a:pt x="301" y="9436"/>
                    <a:pt x="334" y="9403"/>
                  </a:cubicBezTo>
                  <a:lnTo>
                    <a:pt x="15979" y="396"/>
                  </a:lnTo>
                  <a:cubicBezTo>
                    <a:pt x="16177" y="283"/>
                    <a:pt x="16062" y="0"/>
                    <a:pt x="158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a:off x="4087250" y="2685900"/>
              <a:ext cx="10875" cy="205800"/>
            </a:xfrm>
            <a:custGeom>
              <a:rect b="b" l="l" r="r" t="t"/>
              <a:pathLst>
                <a:path extrusionOk="0" h="8232" w="435">
                  <a:moveTo>
                    <a:pt x="201" y="1"/>
                  </a:moveTo>
                  <a:cubicBezTo>
                    <a:pt x="101" y="1"/>
                    <a:pt x="1" y="76"/>
                    <a:pt x="1" y="226"/>
                  </a:cubicBezTo>
                  <a:lnTo>
                    <a:pt x="1" y="8032"/>
                  </a:lnTo>
                  <a:cubicBezTo>
                    <a:pt x="1" y="8132"/>
                    <a:pt x="101" y="8232"/>
                    <a:pt x="201" y="8232"/>
                  </a:cubicBezTo>
                  <a:cubicBezTo>
                    <a:pt x="334" y="8232"/>
                    <a:pt x="434" y="8132"/>
                    <a:pt x="401" y="8032"/>
                  </a:cubicBezTo>
                  <a:lnTo>
                    <a:pt x="401" y="226"/>
                  </a:lnTo>
                  <a:cubicBezTo>
                    <a:pt x="401" y="76"/>
                    <a:pt x="301" y="1"/>
                    <a:pt x="2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0"/>
            <p:cNvSpPr/>
            <p:nvPr/>
          </p:nvSpPr>
          <p:spPr>
            <a:xfrm>
              <a:off x="5191375" y="1351250"/>
              <a:ext cx="205175" cy="37700"/>
            </a:xfrm>
            <a:custGeom>
              <a:rect b="b" l="l" r="r" t="t"/>
              <a:pathLst>
                <a:path extrusionOk="0" h="1508" w="8207">
                  <a:moveTo>
                    <a:pt x="194" y="0"/>
                  </a:moveTo>
                  <a:cubicBezTo>
                    <a:pt x="109" y="0"/>
                    <a:pt x="34" y="87"/>
                    <a:pt x="34" y="174"/>
                  </a:cubicBezTo>
                  <a:cubicBezTo>
                    <a:pt x="1" y="274"/>
                    <a:pt x="67" y="374"/>
                    <a:pt x="201" y="374"/>
                  </a:cubicBezTo>
                  <a:lnTo>
                    <a:pt x="8006" y="1508"/>
                  </a:lnTo>
                  <a:lnTo>
                    <a:pt x="8040" y="1508"/>
                  </a:lnTo>
                  <a:cubicBezTo>
                    <a:pt x="8106" y="1508"/>
                    <a:pt x="8206" y="1441"/>
                    <a:pt x="8206" y="1341"/>
                  </a:cubicBezTo>
                  <a:cubicBezTo>
                    <a:pt x="8206" y="1241"/>
                    <a:pt x="8140" y="1141"/>
                    <a:pt x="8040" y="1141"/>
                  </a:cubicBezTo>
                  <a:lnTo>
                    <a:pt x="234" y="7"/>
                  </a:lnTo>
                  <a:cubicBezTo>
                    <a:pt x="221" y="2"/>
                    <a:pt x="207" y="0"/>
                    <a:pt x="1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a:off x="5449050" y="2423625"/>
              <a:ext cx="252725" cy="47100"/>
            </a:xfrm>
            <a:custGeom>
              <a:rect b="b" l="l" r="r" t="t"/>
              <a:pathLst>
                <a:path extrusionOk="0" h="1884" w="10109">
                  <a:moveTo>
                    <a:pt x="183" y="1"/>
                  </a:moveTo>
                  <a:cubicBezTo>
                    <a:pt x="103" y="1"/>
                    <a:pt x="34" y="66"/>
                    <a:pt x="34" y="176"/>
                  </a:cubicBezTo>
                  <a:cubicBezTo>
                    <a:pt x="1" y="276"/>
                    <a:pt x="68" y="343"/>
                    <a:pt x="201" y="376"/>
                  </a:cubicBezTo>
                  <a:lnTo>
                    <a:pt x="9841" y="1877"/>
                  </a:lnTo>
                  <a:lnTo>
                    <a:pt x="9875" y="1877"/>
                  </a:lnTo>
                  <a:cubicBezTo>
                    <a:pt x="9888" y="1882"/>
                    <a:pt x="9902" y="1884"/>
                    <a:pt x="9915" y="1884"/>
                  </a:cubicBezTo>
                  <a:cubicBezTo>
                    <a:pt x="10000" y="1884"/>
                    <a:pt x="10075" y="1797"/>
                    <a:pt x="10075" y="1710"/>
                  </a:cubicBezTo>
                  <a:cubicBezTo>
                    <a:pt x="10108" y="1610"/>
                    <a:pt x="10041" y="1510"/>
                    <a:pt x="9908" y="1510"/>
                  </a:cubicBezTo>
                  <a:lnTo>
                    <a:pt x="234" y="9"/>
                  </a:lnTo>
                  <a:cubicBezTo>
                    <a:pt x="217" y="4"/>
                    <a:pt x="200" y="1"/>
                    <a:pt x="18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a:off x="4833625" y="1974475"/>
              <a:ext cx="163550" cy="88300"/>
            </a:xfrm>
            <a:custGeom>
              <a:rect b="b" l="l" r="r" t="t"/>
              <a:pathLst>
                <a:path extrusionOk="0" h="3532" w="6542">
                  <a:moveTo>
                    <a:pt x="6272" y="0"/>
                  </a:moveTo>
                  <a:cubicBezTo>
                    <a:pt x="6240" y="0"/>
                    <a:pt x="6207" y="9"/>
                    <a:pt x="6171" y="29"/>
                  </a:cubicBezTo>
                  <a:lnTo>
                    <a:pt x="100" y="3165"/>
                  </a:lnTo>
                  <a:cubicBezTo>
                    <a:pt x="34" y="3231"/>
                    <a:pt x="0" y="3331"/>
                    <a:pt x="34" y="3432"/>
                  </a:cubicBezTo>
                  <a:cubicBezTo>
                    <a:pt x="67" y="3498"/>
                    <a:pt x="134" y="3532"/>
                    <a:pt x="201" y="3532"/>
                  </a:cubicBezTo>
                  <a:lnTo>
                    <a:pt x="301" y="3532"/>
                  </a:lnTo>
                  <a:lnTo>
                    <a:pt x="6372" y="363"/>
                  </a:lnTo>
                  <a:cubicBezTo>
                    <a:pt x="6542" y="278"/>
                    <a:pt x="6447" y="0"/>
                    <a:pt x="627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a:off x="4648900" y="2318550"/>
              <a:ext cx="10875" cy="148675"/>
            </a:xfrm>
            <a:custGeom>
              <a:rect b="b" l="l" r="r" t="t"/>
              <a:pathLst>
                <a:path extrusionOk="0" h="5947" w="435">
                  <a:moveTo>
                    <a:pt x="218" y="1"/>
                  </a:moveTo>
                  <a:cubicBezTo>
                    <a:pt x="109" y="1"/>
                    <a:pt x="1" y="59"/>
                    <a:pt x="17" y="176"/>
                  </a:cubicBezTo>
                  <a:lnTo>
                    <a:pt x="17" y="5747"/>
                  </a:lnTo>
                  <a:cubicBezTo>
                    <a:pt x="17" y="5847"/>
                    <a:pt x="118" y="5947"/>
                    <a:pt x="218" y="5947"/>
                  </a:cubicBezTo>
                  <a:cubicBezTo>
                    <a:pt x="318" y="5947"/>
                    <a:pt x="418" y="5847"/>
                    <a:pt x="418" y="5747"/>
                  </a:cubicBezTo>
                  <a:lnTo>
                    <a:pt x="418" y="176"/>
                  </a:lnTo>
                  <a:cubicBezTo>
                    <a:pt x="434" y="59"/>
                    <a:pt x="326" y="1"/>
                    <a:pt x="2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a:off x="4799925" y="3728700"/>
              <a:ext cx="454025" cy="229600"/>
            </a:xfrm>
            <a:custGeom>
              <a:rect b="b" l="l" r="r" t="t"/>
              <a:pathLst>
                <a:path extrusionOk="0" h="9184" w="18161">
                  <a:moveTo>
                    <a:pt x="282" y="1"/>
                  </a:moveTo>
                  <a:cubicBezTo>
                    <a:pt x="91" y="1"/>
                    <a:pt x="0" y="254"/>
                    <a:pt x="181" y="344"/>
                  </a:cubicBezTo>
                  <a:lnTo>
                    <a:pt x="17793" y="9184"/>
                  </a:lnTo>
                  <a:lnTo>
                    <a:pt x="17860" y="9184"/>
                  </a:lnTo>
                  <a:cubicBezTo>
                    <a:pt x="18060" y="9184"/>
                    <a:pt x="18160" y="8917"/>
                    <a:pt x="17960" y="8817"/>
                  </a:cubicBezTo>
                  <a:lnTo>
                    <a:pt x="348" y="10"/>
                  </a:lnTo>
                  <a:cubicBezTo>
                    <a:pt x="325" y="4"/>
                    <a:pt x="303" y="1"/>
                    <a:pt x="28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a:off x="3429200" y="4345800"/>
              <a:ext cx="178575" cy="208750"/>
            </a:xfrm>
            <a:custGeom>
              <a:rect b="b" l="l" r="r" t="t"/>
              <a:pathLst>
                <a:path extrusionOk="0" h="8350" w="7143">
                  <a:moveTo>
                    <a:pt x="253" y="1"/>
                  </a:moveTo>
                  <a:cubicBezTo>
                    <a:pt x="117" y="1"/>
                    <a:pt x="1" y="156"/>
                    <a:pt x="104" y="311"/>
                  </a:cubicBezTo>
                  <a:lnTo>
                    <a:pt x="6775" y="8283"/>
                  </a:lnTo>
                  <a:cubicBezTo>
                    <a:pt x="6809" y="8350"/>
                    <a:pt x="6876" y="8350"/>
                    <a:pt x="6942" y="8350"/>
                  </a:cubicBezTo>
                  <a:cubicBezTo>
                    <a:pt x="6976" y="8350"/>
                    <a:pt x="7009" y="8350"/>
                    <a:pt x="7042" y="8317"/>
                  </a:cubicBezTo>
                  <a:cubicBezTo>
                    <a:pt x="7142" y="8250"/>
                    <a:pt x="7142" y="8116"/>
                    <a:pt x="7076" y="8050"/>
                  </a:cubicBezTo>
                  <a:lnTo>
                    <a:pt x="371" y="44"/>
                  </a:lnTo>
                  <a:cubicBezTo>
                    <a:pt x="333" y="14"/>
                    <a:pt x="292" y="1"/>
                    <a:pt x="25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a:off x="3802050" y="4453300"/>
              <a:ext cx="191000" cy="148800"/>
            </a:xfrm>
            <a:custGeom>
              <a:rect b="b" l="l" r="r" t="t"/>
              <a:pathLst>
                <a:path extrusionOk="0" h="5952" w="7640">
                  <a:moveTo>
                    <a:pt x="7438" y="1"/>
                  </a:moveTo>
                  <a:cubicBezTo>
                    <a:pt x="7396" y="1"/>
                    <a:pt x="7351" y="17"/>
                    <a:pt x="7306" y="47"/>
                  </a:cubicBezTo>
                  <a:lnTo>
                    <a:pt x="101" y="5584"/>
                  </a:lnTo>
                  <a:cubicBezTo>
                    <a:pt x="34" y="5651"/>
                    <a:pt x="1" y="5785"/>
                    <a:pt x="67" y="5851"/>
                  </a:cubicBezTo>
                  <a:cubicBezTo>
                    <a:pt x="101" y="5918"/>
                    <a:pt x="167" y="5951"/>
                    <a:pt x="234" y="5951"/>
                  </a:cubicBezTo>
                  <a:cubicBezTo>
                    <a:pt x="267" y="5951"/>
                    <a:pt x="301" y="5918"/>
                    <a:pt x="334" y="5885"/>
                  </a:cubicBezTo>
                  <a:lnTo>
                    <a:pt x="7539" y="347"/>
                  </a:lnTo>
                  <a:cubicBezTo>
                    <a:pt x="7639" y="281"/>
                    <a:pt x="7639" y="147"/>
                    <a:pt x="7573" y="80"/>
                  </a:cubicBezTo>
                  <a:cubicBezTo>
                    <a:pt x="7536" y="25"/>
                    <a:pt x="7489" y="1"/>
                    <a:pt x="743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a:off x="4185650" y="1864275"/>
              <a:ext cx="321100" cy="8375"/>
            </a:xfrm>
            <a:custGeom>
              <a:rect b="b" l="l" r="r" t="t"/>
              <a:pathLst>
                <a:path extrusionOk="0" h="335" w="12844">
                  <a:moveTo>
                    <a:pt x="12643" y="1"/>
                  </a:moveTo>
                  <a:lnTo>
                    <a:pt x="201" y="101"/>
                  </a:lnTo>
                  <a:cubicBezTo>
                    <a:pt x="101" y="101"/>
                    <a:pt x="1" y="134"/>
                    <a:pt x="34" y="201"/>
                  </a:cubicBezTo>
                  <a:cubicBezTo>
                    <a:pt x="34" y="267"/>
                    <a:pt x="101" y="334"/>
                    <a:pt x="201" y="334"/>
                  </a:cubicBezTo>
                  <a:lnTo>
                    <a:pt x="12643" y="234"/>
                  </a:lnTo>
                  <a:cubicBezTo>
                    <a:pt x="12743" y="234"/>
                    <a:pt x="12843" y="201"/>
                    <a:pt x="12843" y="134"/>
                  </a:cubicBezTo>
                  <a:cubicBezTo>
                    <a:pt x="12843" y="67"/>
                    <a:pt x="12743" y="1"/>
                    <a:pt x="1264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a:off x="4715200" y="3815500"/>
              <a:ext cx="13375" cy="352950"/>
            </a:xfrm>
            <a:custGeom>
              <a:rect b="b" l="l" r="r" t="t"/>
              <a:pathLst>
                <a:path extrusionOk="0" h="14118" w="535">
                  <a:moveTo>
                    <a:pt x="239" y="1"/>
                  </a:moveTo>
                  <a:cubicBezTo>
                    <a:pt x="227" y="1"/>
                    <a:pt x="214" y="3"/>
                    <a:pt x="201" y="7"/>
                  </a:cubicBezTo>
                  <a:cubicBezTo>
                    <a:pt x="67" y="7"/>
                    <a:pt x="1" y="74"/>
                    <a:pt x="1" y="174"/>
                  </a:cubicBezTo>
                  <a:lnTo>
                    <a:pt x="167" y="13917"/>
                  </a:lnTo>
                  <a:cubicBezTo>
                    <a:pt x="167" y="14017"/>
                    <a:pt x="234" y="14118"/>
                    <a:pt x="368" y="14118"/>
                  </a:cubicBezTo>
                  <a:cubicBezTo>
                    <a:pt x="468" y="14118"/>
                    <a:pt x="534" y="14017"/>
                    <a:pt x="534" y="13917"/>
                  </a:cubicBezTo>
                  <a:lnTo>
                    <a:pt x="368" y="174"/>
                  </a:lnTo>
                  <a:cubicBezTo>
                    <a:pt x="368" y="88"/>
                    <a:pt x="318" y="1"/>
                    <a:pt x="23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a:off x="5424875" y="2105050"/>
              <a:ext cx="79450" cy="231250"/>
            </a:xfrm>
            <a:custGeom>
              <a:rect b="b" l="l" r="r" t="t"/>
              <a:pathLst>
                <a:path extrusionOk="0" h="9250" w="3178">
                  <a:moveTo>
                    <a:pt x="2922" y="1"/>
                  </a:moveTo>
                  <a:cubicBezTo>
                    <a:pt x="2848" y="1"/>
                    <a:pt x="2782" y="33"/>
                    <a:pt x="2769" y="110"/>
                  </a:cubicBezTo>
                  <a:lnTo>
                    <a:pt x="34" y="9016"/>
                  </a:lnTo>
                  <a:cubicBezTo>
                    <a:pt x="1" y="9116"/>
                    <a:pt x="67" y="9216"/>
                    <a:pt x="167" y="9250"/>
                  </a:cubicBezTo>
                  <a:lnTo>
                    <a:pt x="201" y="9250"/>
                  </a:lnTo>
                  <a:cubicBezTo>
                    <a:pt x="301" y="9250"/>
                    <a:pt x="368" y="9183"/>
                    <a:pt x="401" y="9116"/>
                  </a:cubicBezTo>
                  <a:lnTo>
                    <a:pt x="3136" y="210"/>
                  </a:lnTo>
                  <a:cubicBezTo>
                    <a:pt x="3177" y="86"/>
                    <a:pt x="3040" y="1"/>
                    <a:pt x="292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a:off x="4573425" y="3479950"/>
              <a:ext cx="292750" cy="370775"/>
            </a:xfrm>
            <a:custGeom>
              <a:rect b="b" l="l" r="r" t="t"/>
              <a:pathLst>
                <a:path extrusionOk="0" h="14831" w="11710">
                  <a:moveTo>
                    <a:pt x="8274" y="920"/>
                  </a:moveTo>
                  <a:cubicBezTo>
                    <a:pt x="8674" y="920"/>
                    <a:pt x="9074" y="1021"/>
                    <a:pt x="9441" y="1221"/>
                  </a:cubicBezTo>
                  <a:cubicBezTo>
                    <a:pt x="10308" y="1721"/>
                    <a:pt x="10775" y="2822"/>
                    <a:pt x="10775" y="4290"/>
                  </a:cubicBezTo>
                  <a:cubicBezTo>
                    <a:pt x="10775" y="7559"/>
                    <a:pt x="8474" y="11561"/>
                    <a:pt x="5638" y="13196"/>
                  </a:cubicBezTo>
                  <a:cubicBezTo>
                    <a:pt x="4856" y="13637"/>
                    <a:pt x="4123" y="13861"/>
                    <a:pt x="3473" y="13861"/>
                  </a:cubicBezTo>
                  <a:cubicBezTo>
                    <a:pt x="3042" y="13861"/>
                    <a:pt x="2649" y="13762"/>
                    <a:pt x="2303" y="13563"/>
                  </a:cubicBezTo>
                  <a:cubicBezTo>
                    <a:pt x="1435" y="13063"/>
                    <a:pt x="968" y="11995"/>
                    <a:pt x="968" y="10494"/>
                  </a:cubicBezTo>
                  <a:cubicBezTo>
                    <a:pt x="968" y="7225"/>
                    <a:pt x="3270" y="3222"/>
                    <a:pt x="6105" y="1588"/>
                  </a:cubicBezTo>
                  <a:cubicBezTo>
                    <a:pt x="6739" y="1187"/>
                    <a:pt x="7506" y="954"/>
                    <a:pt x="8274" y="920"/>
                  </a:cubicBezTo>
                  <a:close/>
                  <a:moveTo>
                    <a:pt x="8266" y="1"/>
                  </a:moveTo>
                  <a:cubicBezTo>
                    <a:pt x="7445" y="1"/>
                    <a:pt x="6547" y="265"/>
                    <a:pt x="5638" y="787"/>
                  </a:cubicBezTo>
                  <a:cubicBezTo>
                    <a:pt x="2536" y="2588"/>
                    <a:pt x="1" y="6925"/>
                    <a:pt x="1" y="10527"/>
                  </a:cubicBezTo>
                  <a:cubicBezTo>
                    <a:pt x="1" y="12362"/>
                    <a:pt x="668" y="13730"/>
                    <a:pt x="1836" y="14397"/>
                  </a:cubicBezTo>
                  <a:cubicBezTo>
                    <a:pt x="2336" y="14697"/>
                    <a:pt x="2903" y="14830"/>
                    <a:pt x="3470" y="14830"/>
                  </a:cubicBezTo>
                  <a:cubicBezTo>
                    <a:pt x="4404" y="14797"/>
                    <a:pt x="5305" y="14530"/>
                    <a:pt x="6105" y="14030"/>
                  </a:cubicBezTo>
                  <a:cubicBezTo>
                    <a:pt x="9208" y="12229"/>
                    <a:pt x="11709" y="7859"/>
                    <a:pt x="11709" y="4290"/>
                  </a:cubicBezTo>
                  <a:cubicBezTo>
                    <a:pt x="11709" y="2455"/>
                    <a:pt x="11076" y="1087"/>
                    <a:pt x="9908" y="420"/>
                  </a:cubicBezTo>
                  <a:cubicBezTo>
                    <a:pt x="9417" y="140"/>
                    <a:pt x="8862" y="1"/>
                    <a:pt x="826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0"/>
            <p:cNvSpPr/>
            <p:nvPr/>
          </p:nvSpPr>
          <p:spPr>
            <a:xfrm>
              <a:off x="4640975" y="3562400"/>
              <a:ext cx="158475" cy="204850"/>
            </a:xfrm>
            <a:custGeom>
              <a:rect b="b" l="l" r="r" t="t"/>
              <a:pathLst>
                <a:path extrusionOk="0" h="8194" w="6339">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3957175" y="4127075"/>
              <a:ext cx="292725" cy="370775"/>
            </a:xfrm>
            <a:custGeom>
              <a:rect b="b" l="l" r="r" t="t"/>
              <a:pathLst>
                <a:path extrusionOk="0" h="14831" w="11709">
                  <a:moveTo>
                    <a:pt x="8274" y="925"/>
                  </a:moveTo>
                  <a:cubicBezTo>
                    <a:pt x="8703" y="925"/>
                    <a:pt x="9098" y="1023"/>
                    <a:pt x="9440" y="1221"/>
                  </a:cubicBezTo>
                  <a:cubicBezTo>
                    <a:pt x="10307" y="1721"/>
                    <a:pt x="10774" y="2822"/>
                    <a:pt x="10774" y="4290"/>
                  </a:cubicBezTo>
                  <a:cubicBezTo>
                    <a:pt x="10774" y="7559"/>
                    <a:pt x="8473" y="11562"/>
                    <a:pt x="5637" y="13196"/>
                  </a:cubicBezTo>
                  <a:cubicBezTo>
                    <a:pt x="4855" y="13637"/>
                    <a:pt x="4122" y="13861"/>
                    <a:pt x="3472" y="13861"/>
                  </a:cubicBezTo>
                  <a:cubicBezTo>
                    <a:pt x="3041" y="13861"/>
                    <a:pt x="2648" y="13763"/>
                    <a:pt x="2302" y="13563"/>
                  </a:cubicBezTo>
                  <a:cubicBezTo>
                    <a:pt x="1434" y="13096"/>
                    <a:pt x="967" y="11995"/>
                    <a:pt x="967" y="10494"/>
                  </a:cubicBezTo>
                  <a:cubicBezTo>
                    <a:pt x="967" y="7225"/>
                    <a:pt x="3269" y="3256"/>
                    <a:pt x="6104" y="1621"/>
                  </a:cubicBezTo>
                  <a:cubicBezTo>
                    <a:pt x="6872" y="1157"/>
                    <a:pt x="7614" y="925"/>
                    <a:pt x="8274" y="925"/>
                  </a:cubicBezTo>
                  <a:close/>
                  <a:moveTo>
                    <a:pt x="8263" y="1"/>
                  </a:moveTo>
                  <a:cubicBezTo>
                    <a:pt x="7438" y="1"/>
                    <a:pt x="6532" y="265"/>
                    <a:pt x="5604" y="787"/>
                  </a:cubicBezTo>
                  <a:cubicBezTo>
                    <a:pt x="2502" y="2589"/>
                    <a:pt x="0" y="6958"/>
                    <a:pt x="0" y="10528"/>
                  </a:cubicBezTo>
                  <a:cubicBezTo>
                    <a:pt x="0" y="12362"/>
                    <a:pt x="634" y="13730"/>
                    <a:pt x="1835" y="14397"/>
                  </a:cubicBezTo>
                  <a:cubicBezTo>
                    <a:pt x="2302" y="14697"/>
                    <a:pt x="2869" y="14831"/>
                    <a:pt x="3469" y="14831"/>
                  </a:cubicBezTo>
                  <a:cubicBezTo>
                    <a:pt x="4403" y="14797"/>
                    <a:pt x="5304" y="14530"/>
                    <a:pt x="6104" y="14030"/>
                  </a:cubicBezTo>
                  <a:cubicBezTo>
                    <a:pt x="9207" y="12229"/>
                    <a:pt x="11708" y="7892"/>
                    <a:pt x="11708" y="4323"/>
                  </a:cubicBezTo>
                  <a:cubicBezTo>
                    <a:pt x="11708" y="2488"/>
                    <a:pt x="11075" y="1087"/>
                    <a:pt x="9907" y="420"/>
                  </a:cubicBezTo>
                  <a:cubicBezTo>
                    <a:pt x="9416" y="140"/>
                    <a:pt x="8861" y="1"/>
                    <a:pt x="826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4023875" y="4209375"/>
              <a:ext cx="159300" cy="205000"/>
            </a:xfrm>
            <a:custGeom>
              <a:rect b="b" l="l" r="r" t="t"/>
              <a:pathLst>
                <a:path extrusionOk="0" h="8200" w="6372">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0"/>
            <p:cNvSpPr/>
            <p:nvPr/>
          </p:nvSpPr>
          <p:spPr>
            <a:xfrm>
              <a:off x="3278350" y="4134700"/>
              <a:ext cx="220175" cy="278100"/>
            </a:xfrm>
            <a:custGeom>
              <a:rect b="b" l="l" r="r" t="t"/>
              <a:pathLst>
                <a:path extrusionOk="0" h="11124" w="8807">
                  <a:moveTo>
                    <a:pt x="6238" y="682"/>
                  </a:moveTo>
                  <a:lnTo>
                    <a:pt x="6238" y="716"/>
                  </a:lnTo>
                  <a:cubicBezTo>
                    <a:pt x="6288" y="710"/>
                    <a:pt x="6338" y="707"/>
                    <a:pt x="6388" y="707"/>
                  </a:cubicBezTo>
                  <a:cubicBezTo>
                    <a:pt x="6637" y="707"/>
                    <a:pt x="6883" y="777"/>
                    <a:pt x="7105" y="916"/>
                  </a:cubicBezTo>
                  <a:cubicBezTo>
                    <a:pt x="7739" y="1283"/>
                    <a:pt x="8106" y="2117"/>
                    <a:pt x="8106" y="3218"/>
                  </a:cubicBezTo>
                  <a:cubicBezTo>
                    <a:pt x="8106" y="5653"/>
                    <a:pt x="6372" y="8655"/>
                    <a:pt x="4237" y="9889"/>
                  </a:cubicBezTo>
                  <a:cubicBezTo>
                    <a:pt x="3662" y="10226"/>
                    <a:pt x="3122" y="10398"/>
                    <a:pt x="2638" y="10398"/>
                  </a:cubicBezTo>
                  <a:cubicBezTo>
                    <a:pt x="2309" y="10398"/>
                    <a:pt x="2005" y="10318"/>
                    <a:pt x="1735" y="10156"/>
                  </a:cubicBezTo>
                  <a:cubicBezTo>
                    <a:pt x="1101" y="9789"/>
                    <a:pt x="734" y="8988"/>
                    <a:pt x="734" y="7854"/>
                  </a:cubicBezTo>
                  <a:cubicBezTo>
                    <a:pt x="734" y="5419"/>
                    <a:pt x="2469" y="2417"/>
                    <a:pt x="4604" y="1183"/>
                  </a:cubicBezTo>
                  <a:cubicBezTo>
                    <a:pt x="5071" y="883"/>
                    <a:pt x="5638" y="716"/>
                    <a:pt x="6238" y="682"/>
                  </a:cubicBezTo>
                  <a:close/>
                  <a:moveTo>
                    <a:pt x="6204" y="0"/>
                  </a:moveTo>
                  <a:cubicBezTo>
                    <a:pt x="5587" y="0"/>
                    <a:pt x="4912" y="196"/>
                    <a:pt x="4237" y="582"/>
                  </a:cubicBezTo>
                  <a:cubicBezTo>
                    <a:pt x="1902" y="1917"/>
                    <a:pt x="0" y="5186"/>
                    <a:pt x="0" y="7888"/>
                  </a:cubicBezTo>
                  <a:cubicBezTo>
                    <a:pt x="0" y="9255"/>
                    <a:pt x="501" y="10289"/>
                    <a:pt x="1368" y="10790"/>
                  </a:cubicBezTo>
                  <a:cubicBezTo>
                    <a:pt x="1768" y="11023"/>
                    <a:pt x="2169" y="11123"/>
                    <a:pt x="2636" y="11123"/>
                  </a:cubicBezTo>
                  <a:cubicBezTo>
                    <a:pt x="3303" y="11090"/>
                    <a:pt x="4003" y="10890"/>
                    <a:pt x="4570" y="10523"/>
                  </a:cubicBezTo>
                  <a:cubicBezTo>
                    <a:pt x="6905" y="9188"/>
                    <a:pt x="8807" y="5919"/>
                    <a:pt x="8807" y="3218"/>
                  </a:cubicBezTo>
                  <a:cubicBezTo>
                    <a:pt x="8807" y="1850"/>
                    <a:pt x="8306" y="816"/>
                    <a:pt x="7439" y="315"/>
                  </a:cubicBezTo>
                  <a:cubicBezTo>
                    <a:pt x="7073" y="105"/>
                    <a:pt x="6654" y="0"/>
                    <a:pt x="620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3329225" y="4196800"/>
              <a:ext cx="119275" cy="153425"/>
            </a:xfrm>
            <a:custGeom>
              <a:rect b="b" l="l" r="r" t="t"/>
              <a:pathLst>
                <a:path extrusionOk="0" h="6137" w="4771">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3658625" y="3716950"/>
              <a:ext cx="225175" cy="285550"/>
            </a:xfrm>
            <a:custGeom>
              <a:rect b="b" l="l" r="r" t="t"/>
              <a:pathLst>
                <a:path extrusionOk="0" h="11422" w="9007">
                  <a:moveTo>
                    <a:pt x="6352" y="731"/>
                  </a:moveTo>
                  <a:cubicBezTo>
                    <a:pt x="6678" y="731"/>
                    <a:pt x="6977" y="803"/>
                    <a:pt x="7239" y="947"/>
                  </a:cubicBezTo>
                  <a:cubicBezTo>
                    <a:pt x="7906" y="1348"/>
                    <a:pt x="8273" y="2182"/>
                    <a:pt x="8273" y="3316"/>
                  </a:cubicBezTo>
                  <a:cubicBezTo>
                    <a:pt x="8273" y="5851"/>
                    <a:pt x="6471" y="8920"/>
                    <a:pt x="4303" y="10154"/>
                  </a:cubicBezTo>
                  <a:cubicBezTo>
                    <a:pt x="3716" y="10498"/>
                    <a:pt x="3141" y="10670"/>
                    <a:pt x="2638" y="10670"/>
                  </a:cubicBezTo>
                  <a:cubicBezTo>
                    <a:pt x="2312" y="10670"/>
                    <a:pt x="2017" y="10598"/>
                    <a:pt x="1768" y="10454"/>
                  </a:cubicBezTo>
                  <a:cubicBezTo>
                    <a:pt x="1101" y="10054"/>
                    <a:pt x="734" y="9220"/>
                    <a:pt x="734" y="8086"/>
                  </a:cubicBezTo>
                  <a:cubicBezTo>
                    <a:pt x="734" y="5584"/>
                    <a:pt x="2502" y="2515"/>
                    <a:pt x="4670" y="1248"/>
                  </a:cubicBezTo>
                  <a:cubicBezTo>
                    <a:pt x="5278" y="903"/>
                    <a:pt x="5848" y="731"/>
                    <a:pt x="6352" y="731"/>
                  </a:cubicBezTo>
                  <a:close/>
                  <a:moveTo>
                    <a:pt x="6358" y="1"/>
                  </a:moveTo>
                  <a:cubicBezTo>
                    <a:pt x="5726" y="1"/>
                    <a:pt x="5037" y="205"/>
                    <a:pt x="4337" y="614"/>
                  </a:cubicBezTo>
                  <a:cubicBezTo>
                    <a:pt x="1935" y="1981"/>
                    <a:pt x="0" y="5350"/>
                    <a:pt x="0" y="8086"/>
                  </a:cubicBezTo>
                  <a:cubicBezTo>
                    <a:pt x="0" y="9487"/>
                    <a:pt x="501" y="10554"/>
                    <a:pt x="1401" y="11088"/>
                  </a:cubicBezTo>
                  <a:cubicBezTo>
                    <a:pt x="1768" y="11288"/>
                    <a:pt x="2202" y="11421"/>
                    <a:pt x="2635" y="11421"/>
                  </a:cubicBezTo>
                  <a:cubicBezTo>
                    <a:pt x="3369" y="11388"/>
                    <a:pt x="4070" y="11188"/>
                    <a:pt x="4670" y="10788"/>
                  </a:cubicBezTo>
                  <a:cubicBezTo>
                    <a:pt x="7072" y="9420"/>
                    <a:pt x="9007" y="6051"/>
                    <a:pt x="9007" y="3316"/>
                  </a:cubicBezTo>
                  <a:cubicBezTo>
                    <a:pt x="9007" y="1915"/>
                    <a:pt x="8506" y="847"/>
                    <a:pt x="7606" y="314"/>
                  </a:cubicBezTo>
                  <a:cubicBezTo>
                    <a:pt x="7230" y="105"/>
                    <a:pt x="6809" y="1"/>
                    <a:pt x="635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0"/>
            <p:cNvSpPr/>
            <p:nvPr/>
          </p:nvSpPr>
          <p:spPr>
            <a:xfrm>
              <a:off x="3710325" y="3780825"/>
              <a:ext cx="121775" cy="157275"/>
            </a:xfrm>
            <a:custGeom>
              <a:rect b="b" l="l" r="r" t="t"/>
              <a:pathLst>
                <a:path extrusionOk="0" h="6291" w="4871">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4069750" y="3587475"/>
              <a:ext cx="179325" cy="228225"/>
            </a:xfrm>
            <a:custGeom>
              <a:rect b="b" l="l" r="r" t="t"/>
              <a:pathLst>
                <a:path extrusionOk="0" h="9129" w="7173">
                  <a:moveTo>
                    <a:pt x="5051" y="607"/>
                  </a:moveTo>
                  <a:cubicBezTo>
                    <a:pt x="5315" y="607"/>
                    <a:pt x="5557" y="669"/>
                    <a:pt x="5771" y="789"/>
                  </a:cubicBezTo>
                  <a:cubicBezTo>
                    <a:pt x="6338" y="1089"/>
                    <a:pt x="6605" y="1756"/>
                    <a:pt x="6605" y="2657"/>
                  </a:cubicBezTo>
                  <a:cubicBezTo>
                    <a:pt x="6505" y="4892"/>
                    <a:pt x="5337" y="6894"/>
                    <a:pt x="3469" y="8128"/>
                  </a:cubicBezTo>
                  <a:cubicBezTo>
                    <a:pt x="2990" y="8407"/>
                    <a:pt x="2547" y="8543"/>
                    <a:pt x="2154" y="8543"/>
                  </a:cubicBezTo>
                  <a:cubicBezTo>
                    <a:pt x="1890" y="8543"/>
                    <a:pt x="1649" y="8482"/>
                    <a:pt x="1435" y="8361"/>
                  </a:cubicBezTo>
                  <a:cubicBezTo>
                    <a:pt x="868" y="8061"/>
                    <a:pt x="601" y="7394"/>
                    <a:pt x="601" y="6460"/>
                  </a:cubicBezTo>
                  <a:cubicBezTo>
                    <a:pt x="701" y="4258"/>
                    <a:pt x="1868" y="2224"/>
                    <a:pt x="3736" y="1023"/>
                  </a:cubicBezTo>
                  <a:cubicBezTo>
                    <a:pt x="4215" y="743"/>
                    <a:pt x="4658" y="607"/>
                    <a:pt x="5051" y="607"/>
                  </a:cubicBezTo>
                  <a:close/>
                  <a:moveTo>
                    <a:pt x="5074" y="1"/>
                  </a:moveTo>
                  <a:cubicBezTo>
                    <a:pt x="4576" y="1"/>
                    <a:pt x="4028" y="161"/>
                    <a:pt x="3469" y="489"/>
                  </a:cubicBezTo>
                  <a:cubicBezTo>
                    <a:pt x="1568" y="1590"/>
                    <a:pt x="0" y="4292"/>
                    <a:pt x="0" y="6460"/>
                  </a:cubicBezTo>
                  <a:cubicBezTo>
                    <a:pt x="0" y="7594"/>
                    <a:pt x="401" y="8428"/>
                    <a:pt x="1134" y="8862"/>
                  </a:cubicBezTo>
                  <a:cubicBezTo>
                    <a:pt x="1435" y="9028"/>
                    <a:pt x="1768" y="9128"/>
                    <a:pt x="2135" y="9128"/>
                  </a:cubicBezTo>
                  <a:cubicBezTo>
                    <a:pt x="2702" y="9095"/>
                    <a:pt x="3269" y="8928"/>
                    <a:pt x="3736" y="8628"/>
                  </a:cubicBezTo>
                  <a:cubicBezTo>
                    <a:pt x="5638" y="7527"/>
                    <a:pt x="7172" y="4859"/>
                    <a:pt x="7172" y="2657"/>
                  </a:cubicBezTo>
                  <a:cubicBezTo>
                    <a:pt x="7172" y="1523"/>
                    <a:pt x="6805" y="689"/>
                    <a:pt x="6071" y="255"/>
                  </a:cubicBezTo>
                  <a:cubicBezTo>
                    <a:pt x="5776" y="86"/>
                    <a:pt x="5438" y="1"/>
                    <a:pt x="50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4111450" y="3638700"/>
              <a:ext cx="96750" cy="125800"/>
            </a:xfrm>
            <a:custGeom>
              <a:rect b="b" l="l" r="r" t="t"/>
              <a:pathLst>
                <a:path extrusionOk="0" h="5032" w="387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0"/>
            <p:cNvSpPr/>
            <p:nvPr/>
          </p:nvSpPr>
          <p:spPr>
            <a:xfrm>
              <a:off x="3350900" y="3468700"/>
              <a:ext cx="180150" cy="227750"/>
            </a:xfrm>
            <a:custGeom>
              <a:rect b="b" l="l" r="r" t="t"/>
              <a:pathLst>
                <a:path extrusionOk="0" h="9110" w="7206">
                  <a:moveTo>
                    <a:pt x="5051" y="588"/>
                  </a:moveTo>
                  <a:cubicBezTo>
                    <a:pt x="5315" y="588"/>
                    <a:pt x="5557" y="649"/>
                    <a:pt x="5771" y="770"/>
                  </a:cubicBezTo>
                  <a:cubicBezTo>
                    <a:pt x="6338" y="1070"/>
                    <a:pt x="6605" y="1737"/>
                    <a:pt x="6605" y="2638"/>
                  </a:cubicBezTo>
                  <a:cubicBezTo>
                    <a:pt x="6505" y="4873"/>
                    <a:pt x="5338" y="6908"/>
                    <a:pt x="3470" y="8109"/>
                  </a:cubicBezTo>
                  <a:cubicBezTo>
                    <a:pt x="2987" y="8390"/>
                    <a:pt x="2540" y="8539"/>
                    <a:pt x="2145" y="8539"/>
                  </a:cubicBezTo>
                  <a:cubicBezTo>
                    <a:pt x="1884" y="8539"/>
                    <a:pt x="1646" y="8474"/>
                    <a:pt x="1435" y="8342"/>
                  </a:cubicBezTo>
                  <a:cubicBezTo>
                    <a:pt x="868" y="8042"/>
                    <a:pt x="601" y="7375"/>
                    <a:pt x="601" y="6474"/>
                  </a:cubicBezTo>
                  <a:cubicBezTo>
                    <a:pt x="701" y="4239"/>
                    <a:pt x="1868" y="2204"/>
                    <a:pt x="3736" y="1004"/>
                  </a:cubicBezTo>
                  <a:cubicBezTo>
                    <a:pt x="4215" y="724"/>
                    <a:pt x="4658" y="588"/>
                    <a:pt x="5051" y="588"/>
                  </a:cubicBezTo>
                  <a:close/>
                  <a:moveTo>
                    <a:pt x="5087" y="1"/>
                  </a:moveTo>
                  <a:cubicBezTo>
                    <a:pt x="4586" y="1"/>
                    <a:pt x="4033" y="173"/>
                    <a:pt x="3470" y="503"/>
                  </a:cubicBezTo>
                  <a:cubicBezTo>
                    <a:pt x="1568" y="1604"/>
                    <a:pt x="0" y="4273"/>
                    <a:pt x="0" y="6474"/>
                  </a:cubicBezTo>
                  <a:cubicBezTo>
                    <a:pt x="0" y="7608"/>
                    <a:pt x="401" y="8442"/>
                    <a:pt x="1135" y="8843"/>
                  </a:cubicBezTo>
                  <a:cubicBezTo>
                    <a:pt x="1435" y="9043"/>
                    <a:pt x="1768" y="9109"/>
                    <a:pt x="2135" y="9109"/>
                  </a:cubicBezTo>
                  <a:cubicBezTo>
                    <a:pt x="2702" y="9076"/>
                    <a:pt x="3269" y="8909"/>
                    <a:pt x="3736" y="8609"/>
                  </a:cubicBezTo>
                  <a:cubicBezTo>
                    <a:pt x="5638" y="7542"/>
                    <a:pt x="7206" y="4840"/>
                    <a:pt x="7206" y="2638"/>
                  </a:cubicBezTo>
                  <a:cubicBezTo>
                    <a:pt x="7206" y="1504"/>
                    <a:pt x="6805" y="670"/>
                    <a:pt x="6071" y="270"/>
                  </a:cubicBezTo>
                  <a:cubicBezTo>
                    <a:pt x="5779" y="89"/>
                    <a:pt x="5446" y="1"/>
                    <a:pt x="508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0"/>
            <p:cNvSpPr/>
            <p:nvPr/>
          </p:nvSpPr>
          <p:spPr>
            <a:xfrm>
              <a:off x="3392600" y="3519950"/>
              <a:ext cx="96750" cy="125800"/>
            </a:xfrm>
            <a:custGeom>
              <a:rect b="b" l="l" r="r" t="t"/>
              <a:pathLst>
                <a:path extrusionOk="0" h="5032" w="387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0"/>
            <p:cNvSpPr/>
            <p:nvPr/>
          </p:nvSpPr>
          <p:spPr>
            <a:xfrm>
              <a:off x="5040425" y="3303925"/>
              <a:ext cx="129925" cy="157350"/>
            </a:xfrm>
            <a:custGeom>
              <a:rect b="b" l="l" r="r" t="t"/>
              <a:pathLst>
                <a:path extrusionOk="0" h="6294" w="5197">
                  <a:moveTo>
                    <a:pt x="3439" y="399"/>
                  </a:moveTo>
                  <a:cubicBezTo>
                    <a:pt x="4144" y="399"/>
                    <a:pt x="4796" y="1042"/>
                    <a:pt x="4604" y="1857"/>
                  </a:cubicBezTo>
                  <a:cubicBezTo>
                    <a:pt x="4504" y="3392"/>
                    <a:pt x="3704" y="4793"/>
                    <a:pt x="2436" y="5626"/>
                  </a:cubicBezTo>
                  <a:cubicBezTo>
                    <a:pt x="2192" y="5852"/>
                    <a:pt x="1908" y="5950"/>
                    <a:pt x="1633" y="5950"/>
                  </a:cubicBezTo>
                  <a:cubicBezTo>
                    <a:pt x="929" y="5950"/>
                    <a:pt x="276" y="5307"/>
                    <a:pt x="468" y="4492"/>
                  </a:cubicBezTo>
                  <a:cubicBezTo>
                    <a:pt x="535" y="2958"/>
                    <a:pt x="1369" y="1557"/>
                    <a:pt x="2636" y="723"/>
                  </a:cubicBezTo>
                  <a:cubicBezTo>
                    <a:pt x="2880" y="498"/>
                    <a:pt x="3164" y="399"/>
                    <a:pt x="3439" y="399"/>
                  </a:cubicBezTo>
                  <a:close/>
                  <a:moveTo>
                    <a:pt x="3462" y="0"/>
                  </a:moveTo>
                  <a:cubicBezTo>
                    <a:pt x="3113" y="0"/>
                    <a:pt x="2752" y="120"/>
                    <a:pt x="2436" y="389"/>
                  </a:cubicBezTo>
                  <a:cubicBezTo>
                    <a:pt x="1035" y="1290"/>
                    <a:pt x="168" y="2824"/>
                    <a:pt x="68" y="4492"/>
                  </a:cubicBezTo>
                  <a:cubicBezTo>
                    <a:pt x="1" y="5126"/>
                    <a:pt x="301" y="5760"/>
                    <a:pt x="835" y="6127"/>
                  </a:cubicBezTo>
                  <a:cubicBezTo>
                    <a:pt x="1035" y="6260"/>
                    <a:pt x="1269" y="6294"/>
                    <a:pt x="1535" y="6294"/>
                  </a:cubicBezTo>
                  <a:cubicBezTo>
                    <a:pt x="1902" y="6294"/>
                    <a:pt x="2303" y="6160"/>
                    <a:pt x="2636" y="5960"/>
                  </a:cubicBezTo>
                  <a:cubicBezTo>
                    <a:pt x="4037" y="5059"/>
                    <a:pt x="4904" y="3525"/>
                    <a:pt x="5005" y="1857"/>
                  </a:cubicBezTo>
                  <a:cubicBezTo>
                    <a:pt x="5197" y="799"/>
                    <a:pt x="4366" y="0"/>
                    <a:pt x="346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0"/>
            <p:cNvSpPr/>
            <p:nvPr/>
          </p:nvSpPr>
          <p:spPr>
            <a:xfrm>
              <a:off x="5070450" y="3340275"/>
              <a:ext cx="67575" cy="86025"/>
            </a:xfrm>
            <a:custGeom>
              <a:rect b="b" l="l" r="r" t="t"/>
              <a:pathLst>
                <a:path extrusionOk="0" h="3441" w="2703">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0"/>
            <p:cNvSpPr/>
            <p:nvPr/>
          </p:nvSpPr>
          <p:spPr>
            <a:xfrm>
              <a:off x="5323150" y="3266225"/>
              <a:ext cx="130600" cy="157525"/>
            </a:xfrm>
            <a:custGeom>
              <a:rect b="b" l="l" r="r" t="t"/>
              <a:pathLst>
                <a:path extrusionOk="0" h="6301" w="5224">
                  <a:moveTo>
                    <a:pt x="3569" y="430"/>
                  </a:moveTo>
                  <a:cubicBezTo>
                    <a:pt x="3736" y="430"/>
                    <a:pt x="3903" y="496"/>
                    <a:pt x="4036" y="563"/>
                  </a:cubicBezTo>
                  <a:cubicBezTo>
                    <a:pt x="4437" y="863"/>
                    <a:pt x="4670" y="1364"/>
                    <a:pt x="4603" y="1864"/>
                  </a:cubicBezTo>
                  <a:cubicBezTo>
                    <a:pt x="4537" y="3398"/>
                    <a:pt x="3736" y="4799"/>
                    <a:pt x="2435" y="5633"/>
                  </a:cubicBezTo>
                  <a:cubicBezTo>
                    <a:pt x="2193" y="5847"/>
                    <a:pt x="1913" y="5942"/>
                    <a:pt x="1640" y="5942"/>
                  </a:cubicBezTo>
                  <a:cubicBezTo>
                    <a:pt x="932" y="5942"/>
                    <a:pt x="275" y="5308"/>
                    <a:pt x="467" y="4466"/>
                  </a:cubicBezTo>
                  <a:cubicBezTo>
                    <a:pt x="567" y="2965"/>
                    <a:pt x="1368" y="1564"/>
                    <a:pt x="2635" y="730"/>
                  </a:cubicBezTo>
                  <a:cubicBezTo>
                    <a:pt x="2902" y="563"/>
                    <a:pt x="3236" y="463"/>
                    <a:pt x="3569" y="430"/>
                  </a:cubicBezTo>
                  <a:close/>
                  <a:moveTo>
                    <a:pt x="3429" y="1"/>
                  </a:moveTo>
                  <a:cubicBezTo>
                    <a:pt x="3088" y="1"/>
                    <a:pt x="2740" y="112"/>
                    <a:pt x="2435" y="363"/>
                  </a:cubicBezTo>
                  <a:cubicBezTo>
                    <a:pt x="1034" y="1297"/>
                    <a:pt x="167" y="2831"/>
                    <a:pt x="67" y="4499"/>
                  </a:cubicBezTo>
                  <a:cubicBezTo>
                    <a:pt x="0" y="5133"/>
                    <a:pt x="300" y="5767"/>
                    <a:pt x="834" y="6134"/>
                  </a:cubicBezTo>
                  <a:cubicBezTo>
                    <a:pt x="1034" y="6267"/>
                    <a:pt x="1268" y="6301"/>
                    <a:pt x="1534" y="6301"/>
                  </a:cubicBezTo>
                  <a:cubicBezTo>
                    <a:pt x="1901" y="6301"/>
                    <a:pt x="2302" y="6200"/>
                    <a:pt x="2635" y="6000"/>
                  </a:cubicBezTo>
                  <a:cubicBezTo>
                    <a:pt x="4036" y="5066"/>
                    <a:pt x="4937" y="3565"/>
                    <a:pt x="5004" y="1897"/>
                  </a:cubicBezTo>
                  <a:cubicBezTo>
                    <a:pt x="5223" y="824"/>
                    <a:pt x="4355" y="1"/>
                    <a:pt x="342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0"/>
            <p:cNvSpPr/>
            <p:nvPr/>
          </p:nvSpPr>
          <p:spPr>
            <a:xfrm>
              <a:off x="5353150" y="3302400"/>
              <a:ext cx="66750" cy="86350"/>
            </a:xfrm>
            <a:custGeom>
              <a:rect b="b" l="l" r="r" t="t"/>
              <a:pathLst>
                <a:path extrusionOk="0" h="3454" w="267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0"/>
            <p:cNvSpPr/>
            <p:nvPr/>
          </p:nvSpPr>
          <p:spPr>
            <a:xfrm>
              <a:off x="3098225" y="3913675"/>
              <a:ext cx="129950" cy="158050"/>
            </a:xfrm>
            <a:custGeom>
              <a:rect b="b" l="l" r="r" t="t"/>
              <a:pathLst>
                <a:path extrusionOk="0" h="6322" w="5198">
                  <a:moveTo>
                    <a:pt x="3439" y="393"/>
                  </a:moveTo>
                  <a:cubicBezTo>
                    <a:pt x="4143" y="393"/>
                    <a:pt x="4795" y="1036"/>
                    <a:pt x="4603" y="1851"/>
                  </a:cubicBezTo>
                  <a:cubicBezTo>
                    <a:pt x="4537" y="3386"/>
                    <a:pt x="3736" y="4787"/>
                    <a:pt x="2435" y="5621"/>
                  </a:cubicBezTo>
                  <a:cubicBezTo>
                    <a:pt x="2191" y="5846"/>
                    <a:pt x="1908" y="5944"/>
                    <a:pt x="1632" y="5944"/>
                  </a:cubicBezTo>
                  <a:cubicBezTo>
                    <a:pt x="928" y="5944"/>
                    <a:pt x="275" y="5302"/>
                    <a:pt x="467" y="4486"/>
                  </a:cubicBezTo>
                  <a:cubicBezTo>
                    <a:pt x="567" y="2952"/>
                    <a:pt x="1368" y="1551"/>
                    <a:pt x="2635" y="717"/>
                  </a:cubicBezTo>
                  <a:cubicBezTo>
                    <a:pt x="2879" y="492"/>
                    <a:pt x="3163" y="393"/>
                    <a:pt x="3439" y="393"/>
                  </a:cubicBezTo>
                  <a:close/>
                  <a:moveTo>
                    <a:pt x="3448" y="0"/>
                  </a:moveTo>
                  <a:cubicBezTo>
                    <a:pt x="3103" y="0"/>
                    <a:pt x="2747" y="117"/>
                    <a:pt x="2435" y="384"/>
                  </a:cubicBezTo>
                  <a:cubicBezTo>
                    <a:pt x="1034" y="1284"/>
                    <a:pt x="167" y="2819"/>
                    <a:pt x="67" y="4486"/>
                  </a:cubicBezTo>
                  <a:cubicBezTo>
                    <a:pt x="0" y="5120"/>
                    <a:pt x="300" y="5754"/>
                    <a:pt x="834" y="6121"/>
                  </a:cubicBezTo>
                  <a:cubicBezTo>
                    <a:pt x="1034" y="6254"/>
                    <a:pt x="1301" y="6321"/>
                    <a:pt x="1535" y="6321"/>
                  </a:cubicBezTo>
                  <a:cubicBezTo>
                    <a:pt x="1935" y="6288"/>
                    <a:pt x="2302" y="6188"/>
                    <a:pt x="2635" y="5954"/>
                  </a:cubicBezTo>
                  <a:cubicBezTo>
                    <a:pt x="4036" y="5054"/>
                    <a:pt x="4937" y="3519"/>
                    <a:pt x="5004" y="1851"/>
                  </a:cubicBezTo>
                  <a:cubicBezTo>
                    <a:pt x="5197" y="812"/>
                    <a:pt x="4357" y="0"/>
                    <a:pt x="344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0"/>
            <p:cNvSpPr/>
            <p:nvPr/>
          </p:nvSpPr>
          <p:spPr>
            <a:xfrm>
              <a:off x="3128250" y="3949875"/>
              <a:ext cx="67550" cy="86400"/>
            </a:xfrm>
            <a:custGeom>
              <a:rect b="b" l="l" r="r" t="t"/>
              <a:pathLst>
                <a:path extrusionOk="0" h="3456" w="2702">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0"/>
            <p:cNvSpPr/>
            <p:nvPr/>
          </p:nvSpPr>
          <p:spPr>
            <a:xfrm>
              <a:off x="3918800" y="3267750"/>
              <a:ext cx="129350" cy="157675"/>
            </a:xfrm>
            <a:custGeom>
              <a:rect b="b" l="l" r="r" t="t"/>
              <a:pathLst>
                <a:path extrusionOk="0" h="6307" w="5174">
                  <a:moveTo>
                    <a:pt x="3432" y="406"/>
                  </a:moveTo>
                  <a:cubicBezTo>
                    <a:pt x="4121" y="406"/>
                    <a:pt x="4771" y="1036"/>
                    <a:pt x="4604" y="1870"/>
                  </a:cubicBezTo>
                  <a:cubicBezTo>
                    <a:pt x="4504" y="3371"/>
                    <a:pt x="3703" y="4772"/>
                    <a:pt x="2436" y="5606"/>
                  </a:cubicBezTo>
                  <a:cubicBezTo>
                    <a:pt x="2192" y="5831"/>
                    <a:pt x="1908" y="5929"/>
                    <a:pt x="1632" y="5929"/>
                  </a:cubicBezTo>
                  <a:cubicBezTo>
                    <a:pt x="928" y="5929"/>
                    <a:pt x="276" y="5287"/>
                    <a:pt x="468" y="4472"/>
                  </a:cubicBezTo>
                  <a:cubicBezTo>
                    <a:pt x="534" y="2937"/>
                    <a:pt x="1335" y="1570"/>
                    <a:pt x="2636" y="736"/>
                  </a:cubicBezTo>
                  <a:cubicBezTo>
                    <a:pt x="2874" y="507"/>
                    <a:pt x="3156" y="406"/>
                    <a:pt x="3432" y="406"/>
                  </a:cubicBezTo>
                  <a:close/>
                  <a:moveTo>
                    <a:pt x="3435" y="0"/>
                  </a:moveTo>
                  <a:cubicBezTo>
                    <a:pt x="3095" y="0"/>
                    <a:pt x="2745" y="114"/>
                    <a:pt x="2436" y="369"/>
                  </a:cubicBezTo>
                  <a:cubicBezTo>
                    <a:pt x="1035" y="1303"/>
                    <a:pt x="134" y="2804"/>
                    <a:pt x="67" y="4472"/>
                  </a:cubicBezTo>
                  <a:cubicBezTo>
                    <a:pt x="1" y="5139"/>
                    <a:pt x="267" y="5773"/>
                    <a:pt x="801" y="6139"/>
                  </a:cubicBezTo>
                  <a:cubicBezTo>
                    <a:pt x="1035" y="6240"/>
                    <a:pt x="1268" y="6306"/>
                    <a:pt x="1502" y="6306"/>
                  </a:cubicBezTo>
                  <a:cubicBezTo>
                    <a:pt x="1902" y="6306"/>
                    <a:pt x="2302" y="6173"/>
                    <a:pt x="2636" y="5973"/>
                  </a:cubicBezTo>
                  <a:cubicBezTo>
                    <a:pt x="4037" y="5039"/>
                    <a:pt x="4904" y="3538"/>
                    <a:pt x="5004" y="1870"/>
                  </a:cubicBezTo>
                  <a:cubicBezTo>
                    <a:pt x="5174" y="803"/>
                    <a:pt x="4339" y="0"/>
                    <a:pt x="343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0"/>
            <p:cNvSpPr/>
            <p:nvPr/>
          </p:nvSpPr>
          <p:spPr>
            <a:xfrm>
              <a:off x="3948825" y="3303900"/>
              <a:ext cx="66750" cy="86225"/>
            </a:xfrm>
            <a:custGeom>
              <a:rect b="b" l="l" r="r" t="t"/>
              <a:pathLst>
                <a:path extrusionOk="0" h="3449" w="267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0"/>
            <p:cNvSpPr/>
            <p:nvPr/>
          </p:nvSpPr>
          <p:spPr>
            <a:xfrm>
              <a:off x="4306575" y="2740325"/>
              <a:ext cx="129950" cy="158050"/>
            </a:xfrm>
            <a:custGeom>
              <a:rect b="b" l="l" r="r" t="t"/>
              <a:pathLst>
                <a:path extrusionOk="0" h="6322" w="5198">
                  <a:moveTo>
                    <a:pt x="3537" y="451"/>
                  </a:moveTo>
                  <a:cubicBezTo>
                    <a:pt x="3703" y="451"/>
                    <a:pt x="3903" y="484"/>
                    <a:pt x="4037" y="551"/>
                  </a:cubicBezTo>
                  <a:cubicBezTo>
                    <a:pt x="4437" y="851"/>
                    <a:pt x="4671" y="1351"/>
                    <a:pt x="4604" y="1852"/>
                  </a:cubicBezTo>
                  <a:cubicBezTo>
                    <a:pt x="4504" y="3386"/>
                    <a:pt x="3703" y="4787"/>
                    <a:pt x="2436" y="5621"/>
                  </a:cubicBezTo>
                  <a:cubicBezTo>
                    <a:pt x="2192" y="5846"/>
                    <a:pt x="1908" y="5945"/>
                    <a:pt x="1633" y="5945"/>
                  </a:cubicBezTo>
                  <a:cubicBezTo>
                    <a:pt x="928" y="5945"/>
                    <a:pt x="276" y="5302"/>
                    <a:pt x="468" y="4487"/>
                  </a:cubicBezTo>
                  <a:cubicBezTo>
                    <a:pt x="534" y="2952"/>
                    <a:pt x="1368" y="1551"/>
                    <a:pt x="2636" y="717"/>
                  </a:cubicBezTo>
                  <a:cubicBezTo>
                    <a:pt x="2903" y="551"/>
                    <a:pt x="3236" y="451"/>
                    <a:pt x="3537" y="451"/>
                  </a:cubicBezTo>
                  <a:close/>
                  <a:moveTo>
                    <a:pt x="3449" y="0"/>
                  </a:moveTo>
                  <a:cubicBezTo>
                    <a:pt x="3103" y="0"/>
                    <a:pt x="2748" y="118"/>
                    <a:pt x="2436" y="384"/>
                  </a:cubicBezTo>
                  <a:cubicBezTo>
                    <a:pt x="1035" y="1285"/>
                    <a:pt x="134" y="2819"/>
                    <a:pt x="67" y="4487"/>
                  </a:cubicBezTo>
                  <a:cubicBezTo>
                    <a:pt x="1" y="5121"/>
                    <a:pt x="301" y="5754"/>
                    <a:pt x="835" y="6121"/>
                  </a:cubicBezTo>
                  <a:cubicBezTo>
                    <a:pt x="1035" y="6255"/>
                    <a:pt x="1268" y="6322"/>
                    <a:pt x="1535" y="6322"/>
                  </a:cubicBezTo>
                  <a:cubicBezTo>
                    <a:pt x="1902" y="6288"/>
                    <a:pt x="2302" y="6188"/>
                    <a:pt x="2636" y="5988"/>
                  </a:cubicBezTo>
                  <a:cubicBezTo>
                    <a:pt x="4037" y="5054"/>
                    <a:pt x="4904" y="3520"/>
                    <a:pt x="5004" y="1852"/>
                  </a:cubicBezTo>
                  <a:cubicBezTo>
                    <a:pt x="5198" y="812"/>
                    <a:pt x="4357" y="0"/>
                    <a:pt x="344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0"/>
            <p:cNvSpPr/>
            <p:nvPr/>
          </p:nvSpPr>
          <p:spPr>
            <a:xfrm>
              <a:off x="4335775" y="2776575"/>
              <a:ext cx="67575" cy="86500"/>
            </a:xfrm>
            <a:custGeom>
              <a:rect b="b" l="l" r="r" t="t"/>
              <a:pathLst>
                <a:path extrusionOk="0" h="3460" w="2703">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0"/>
            <p:cNvSpPr/>
            <p:nvPr/>
          </p:nvSpPr>
          <p:spPr>
            <a:xfrm>
              <a:off x="4505900" y="3239400"/>
              <a:ext cx="129950" cy="157675"/>
            </a:xfrm>
            <a:custGeom>
              <a:rect b="b" l="l" r="r" t="t"/>
              <a:pathLst>
                <a:path extrusionOk="0" h="6307" w="5198">
                  <a:moveTo>
                    <a:pt x="3451" y="406"/>
                  </a:moveTo>
                  <a:cubicBezTo>
                    <a:pt x="4151" y="406"/>
                    <a:pt x="4794" y="1036"/>
                    <a:pt x="4603" y="1870"/>
                  </a:cubicBezTo>
                  <a:cubicBezTo>
                    <a:pt x="4503" y="3371"/>
                    <a:pt x="3703" y="4772"/>
                    <a:pt x="2435" y="5606"/>
                  </a:cubicBezTo>
                  <a:cubicBezTo>
                    <a:pt x="2191" y="5831"/>
                    <a:pt x="1908" y="5929"/>
                    <a:pt x="1632" y="5929"/>
                  </a:cubicBezTo>
                  <a:cubicBezTo>
                    <a:pt x="928" y="5929"/>
                    <a:pt x="275" y="5287"/>
                    <a:pt x="467" y="4471"/>
                  </a:cubicBezTo>
                  <a:cubicBezTo>
                    <a:pt x="534" y="2937"/>
                    <a:pt x="1368" y="1569"/>
                    <a:pt x="2635" y="735"/>
                  </a:cubicBezTo>
                  <a:cubicBezTo>
                    <a:pt x="2883" y="507"/>
                    <a:pt x="3172" y="406"/>
                    <a:pt x="3451" y="406"/>
                  </a:cubicBezTo>
                  <a:close/>
                  <a:moveTo>
                    <a:pt x="3440" y="0"/>
                  </a:moveTo>
                  <a:cubicBezTo>
                    <a:pt x="3097" y="0"/>
                    <a:pt x="2745" y="113"/>
                    <a:pt x="2435" y="369"/>
                  </a:cubicBezTo>
                  <a:cubicBezTo>
                    <a:pt x="1034" y="1303"/>
                    <a:pt x="167" y="2804"/>
                    <a:pt x="67" y="4471"/>
                  </a:cubicBezTo>
                  <a:cubicBezTo>
                    <a:pt x="0" y="5139"/>
                    <a:pt x="300" y="5772"/>
                    <a:pt x="834" y="6139"/>
                  </a:cubicBezTo>
                  <a:cubicBezTo>
                    <a:pt x="1034" y="6239"/>
                    <a:pt x="1268" y="6306"/>
                    <a:pt x="1534" y="6306"/>
                  </a:cubicBezTo>
                  <a:cubicBezTo>
                    <a:pt x="1901" y="6306"/>
                    <a:pt x="2302" y="6173"/>
                    <a:pt x="2635" y="5973"/>
                  </a:cubicBezTo>
                  <a:cubicBezTo>
                    <a:pt x="4036" y="5072"/>
                    <a:pt x="4904" y="3537"/>
                    <a:pt x="5004" y="1870"/>
                  </a:cubicBezTo>
                  <a:cubicBezTo>
                    <a:pt x="5198" y="803"/>
                    <a:pt x="4352" y="0"/>
                    <a:pt x="344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0"/>
            <p:cNvSpPr/>
            <p:nvPr/>
          </p:nvSpPr>
          <p:spPr>
            <a:xfrm>
              <a:off x="4535900" y="3275550"/>
              <a:ext cx="66750" cy="86525"/>
            </a:xfrm>
            <a:custGeom>
              <a:rect b="b" l="l" r="r" t="t"/>
              <a:pathLst>
                <a:path extrusionOk="0" h="3461" w="267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0"/>
            <p:cNvSpPr/>
            <p:nvPr/>
          </p:nvSpPr>
          <p:spPr>
            <a:xfrm>
              <a:off x="4541750" y="2454950"/>
              <a:ext cx="175150" cy="222425"/>
            </a:xfrm>
            <a:custGeom>
              <a:rect b="b" l="l" r="r" t="t"/>
              <a:pathLst>
                <a:path extrusionOk="0" h="8897" w="7006">
                  <a:moveTo>
                    <a:pt x="4937" y="558"/>
                  </a:moveTo>
                  <a:cubicBezTo>
                    <a:pt x="5204" y="558"/>
                    <a:pt x="5438" y="624"/>
                    <a:pt x="5671" y="758"/>
                  </a:cubicBezTo>
                  <a:cubicBezTo>
                    <a:pt x="6171" y="1058"/>
                    <a:pt x="6472" y="1692"/>
                    <a:pt x="6472" y="2592"/>
                  </a:cubicBezTo>
                  <a:cubicBezTo>
                    <a:pt x="6338" y="4761"/>
                    <a:pt x="5204" y="6729"/>
                    <a:pt x="3369" y="7929"/>
                  </a:cubicBezTo>
                  <a:cubicBezTo>
                    <a:pt x="2900" y="8195"/>
                    <a:pt x="2455" y="8336"/>
                    <a:pt x="2058" y="8336"/>
                  </a:cubicBezTo>
                  <a:cubicBezTo>
                    <a:pt x="1807" y="8336"/>
                    <a:pt x="1575" y="8279"/>
                    <a:pt x="1368" y="8163"/>
                  </a:cubicBezTo>
                  <a:cubicBezTo>
                    <a:pt x="868" y="7863"/>
                    <a:pt x="567" y="7196"/>
                    <a:pt x="567" y="6328"/>
                  </a:cubicBezTo>
                  <a:cubicBezTo>
                    <a:pt x="701" y="4127"/>
                    <a:pt x="1835" y="2159"/>
                    <a:pt x="3670" y="991"/>
                  </a:cubicBezTo>
                  <a:cubicBezTo>
                    <a:pt x="4037" y="724"/>
                    <a:pt x="4504" y="591"/>
                    <a:pt x="4937" y="558"/>
                  </a:cubicBezTo>
                  <a:close/>
                  <a:moveTo>
                    <a:pt x="4927" y="0"/>
                  </a:moveTo>
                  <a:cubicBezTo>
                    <a:pt x="4437" y="0"/>
                    <a:pt x="3903" y="152"/>
                    <a:pt x="3369" y="457"/>
                  </a:cubicBezTo>
                  <a:cubicBezTo>
                    <a:pt x="1501" y="1558"/>
                    <a:pt x="0" y="4160"/>
                    <a:pt x="0" y="6295"/>
                  </a:cubicBezTo>
                  <a:cubicBezTo>
                    <a:pt x="0" y="7396"/>
                    <a:pt x="401" y="8230"/>
                    <a:pt x="1101" y="8630"/>
                  </a:cubicBezTo>
                  <a:cubicBezTo>
                    <a:pt x="1401" y="8797"/>
                    <a:pt x="1735" y="8897"/>
                    <a:pt x="2069" y="8897"/>
                  </a:cubicBezTo>
                  <a:cubicBezTo>
                    <a:pt x="2636" y="8863"/>
                    <a:pt x="3169" y="8697"/>
                    <a:pt x="3670" y="8430"/>
                  </a:cubicBezTo>
                  <a:cubicBezTo>
                    <a:pt x="5504" y="7329"/>
                    <a:pt x="7005" y="4727"/>
                    <a:pt x="7005" y="2592"/>
                  </a:cubicBezTo>
                  <a:cubicBezTo>
                    <a:pt x="7005" y="1492"/>
                    <a:pt x="6638" y="658"/>
                    <a:pt x="5938" y="257"/>
                  </a:cubicBezTo>
                  <a:cubicBezTo>
                    <a:pt x="5638" y="86"/>
                    <a:pt x="5295" y="0"/>
                    <a:pt x="492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0"/>
            <p:cNvSpPr/>
            <p:nvPr/>
          </p:nvSpPr>
          <p:spPr>
            <a:xfrm>
              <a:off x="4577600" y="2504850"/>
              <a:ext cx="104275" cy="123200"/>
            </a:xfrm>
            <a:custGeom>
              <a:rect b="b" l="l" r="r" t="t"/>
              <a:pathLst>
                <a:path extrusionOk="0" h="4928" w="4171">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0"/>
            <p:cNvSpPr/>
            <p:nvPr/>
          </p:nvSpPr>
          <p:spPr>
            <a:xfrm>
              <a:off x="4779425" y="2918650"/>
              <a:ext cx="207875" cy="577650"/>
            </a:xfrm>
            <a:custGeom>
              <a:rect b="b" l="l" r="r" t="t"/>
              <a:pathLst>
                <a:path extrusionOk="0" h="23106" w="8315">
                  <a:moveTo>
                    <a:pt x="8064" y="0"/>
                  </a:moveTo>
                  <a:cubicBezTo>
                    <a:pt x="7995" y="0"/>
                    <a:pt x="7930" y="37"/>
                    <a:pt x="7906" y="123"/>
                  </a:cubicBezTo>
                  <a:lnTo>
                    <a:pt x="34" y="22872"/>
                  </a:lnTo>
                  <a:cubicBezTo>
                    <a:pt x="0" y="22972"/>
                    <a:pt x="34" y="23072"/>
                    <a:pt x="134" y="23106"/>
                  </a:cubicBezTo>
                  <a:lnTo>
                    <a:pt x="200" y="23106"/>
                  </a:lnTo>
                  <a:cubicBezTo>
                    <a:pt x="267" y="23106"/>
                    <a:pt x="367" y="23039"/>
                    <a:pt x="400" y="22972"/>
                  </a:cubicBezTo>
                  <a:lnTo>
                    <a:pt x="8273" y="256"/>
                  </a:lnTo>
                  <a:cubicBezTo>
                    <a:pt x="8315" y="108"/>
                    <a:pt x="8184" y="0"/>
                    <a:pt x="806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0"/>
            <p:cNvSpPr/>
            <p:nvPr/>
          </p:nvSpPr>
          <p:spPr>
            <a:xfrm>
              <a:off x="4576325" y="3370650"/>
              <a:ext cx="92200" cy="191525"/>
            </a:xfrm>
            <a:custGeom>
              <a:rect b="b" l="l" r="r" t="t"/>
              <a:pathLst>
                <a:path extrusionOk="0" h="7661" w="3688">
                  <a:moveTo>
                    <a:pt x="238" y="0"/>
                  </a:moveTo>
                  <a:cubicBezTo>
                    <a:pt x="117" y="0"/>
                    <a:pt x="1" y="108"/>
                    <a:pt x="85" y="256"/>
                  </a:cubicBezTo>
                  <a:lnTo>
                    <a:pt x="3287" y="7561"/>
                  </a:lnTo>
                  <a:cubicBezTo>
                    <a:pt x="3321" y="7627"/>
                    <a:pt x="3387" y="7661"/>
                    <a:pt x="3454" y="7661"/>
                  </a:cubicBezTo>
                  <a:lnTo>
                    <a:pt x="3554" y="7661"/>
                  </a:lnTo>
                  <a:cubicBezTo>
                    <a:pt x="3654" y="7594"/>
                    <a:pt x="3688" y="7494"/>
                    <a:pt x="3654" y="7394"/>
                  </a:cubicBezTo>
                  <a:lnTo>
                    <a:pt x="419" y="122"/>
                  </a:lnTo>
                  <a:cubicBezTo>
                    <a:pt x="382" y="36"/>
                    <a:pt x="309" y="0"/>
                    <a:pt x="23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0"/>
            <p:cNvSpPr/>
            <p:nvPr/>
          </p:nvSpPr>
          <p:spPr>
            <a:xfrm>
              <a:off x="4849475" y="3411650"/>
              <a:ext cx="204300" cy="180550"/>
            </a:xfrm>
            <a:custGeom>
              <a:rect b="b" l="l" r="r" t="t"/>
              <a:pathLst>
                <a:path extrusionOk="0" h="7222" w="8172">
                  <a:moveTo>
                    <a:pt x="7872" y="1"/>
                  </a:moveTo>
                  <a:cubicBezTo>
                    <a:pt x="7835" y="1"/>
                    <a:pt x="7800" y="15"/>
                    <a:pt x="7772" y="50"/>
                  </a:cubicBezTo>
                  <a:lnTo>
                    <a:pt x="67" y="6888"/>
                  </a:lnTo>
                  <a:cubicBezTo>
                    <a:pt x="0" y="6955"/>
                    <a:pt x="0" y="7088"/>
                    <a:pt x="67" y="7155"/>
                  </a:cubicBezTo>
                  <a:cubicBezTo>
                    <a:pt x="100" y="7188"/>
                    <a:pt x="134" y="7222"/>
                    <a:pt x="200" y="7222"/>
                  </a:cubicBezTo>
                  <a:cubicBezTo>
                    <a:pt x="234" y="7222"/>
                    <a:pt x="267" y="7188"/>
                    <a:pt x="300" y="7155"/>
                  </a:cubicBezTo>
                  <a:lnTo>
                    <a:pt x="8039" y="317"/>
                  </a:lnTo>
                  <a:cubicBezTo>
                    <a:pt x="8171" y="211"/>
                    <a:pt x="8010" y="1"/>
                    <a:pt x="78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0"/>
            <p:cNvSpPr/>
            <p:nvPr/>
          </p:nvSpPr>
          <p:spPr>
            <a:xfrm>
              <a:off x="5156350" y="3345325"/>
              <a:ext cx="181000" cy="16725"/>
            </a:xfrm>
            <a:custGeom>
              <a:rect b="b" l="l" r="r" t="t"/>
              <a:pathLst>
                <a:path extrusionOk="0" h="669" w="7240">
                  <a:moveTo>
                    <a:pt x="201" y="1"/>
                  </a:moveTo>
                  <a:cubicBezTo>
                    <a:pt x="67" y="1"/>
                    <a:pt x="1" y="101"/>
                    <a:pt x="1" y="201"/>
                  </a:cubicBezTo>
                  <a:cubicBezTo>
                    <a:pt x="1" y="301"/>
                    <a:pt x="67" y="368"/>
                    <a:pt x="167" y="401"/>
                  </a:cubicBezTo>
                  <a:lnTo>
                    <a:pt x="7039" y="668"/>
                  </a:lnTo>
                  <a:cubicBezTo>
                    <a:pt x="7139" y="668"/>
                    <a:pt x="7239" y="568"/>
                    <a:pt x="7239" y="468"/>
                  </a:cubicBezTo>
                  <a:cubicBezTo>
                    <a:pt x="7239" y="368"/>
                    <a:pt x="7172" y="268"/>
                    <a:pt x="7039" y="268"/>
                  </a:cubicBezTo>
                  <a:lnTo>
                    <a:pt x="2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0"/>
            <p:cNvSpPr/>
            <p:nvPr/>
          </p:nvSpPr>
          <p:spPr>
            <a:xfrm>
              <a:off x="4577600" y="2654850"/>
              <a:ext cx="57575" cy="597950"/>
            </a:xfrm>
            <a:custGeom>
              <a:rect b="b" l="l" r="r" t="t"/>
              <a:pathLst>
                <a:path extrusionOk="0" h="23918" w="2303">
                  <a:moveTo>
                    <a:pt x="2102" y="0"/>
                  </a:moveTo>
                  <a:cubicBezTo>
                    <a:pt x="2002" y="0"/>
                    <a:pt x="1902" y="67"/>
                    <a:pt x="1902" y="167"/>
                  </a:cubicBezTo>
                  <a:lnTo>
                    <a:pt x="1" y="23684"/>
                  </a:lnTo>
                  <a:cubicBezTo>
                    <a:pt x="1" y="23817"/>
                    <a:pt x="67" y="23884"/>
                    <a:pt x="168" y="23917"/>
                  </a:cubicBezTo>
                  <a:cubicBezTo>
                    <a:pt x="268" y="23917"/>
                    <a:pt x="368" y="23817"/>
                    <a:pt x="368" y="23717"/>
                  </a:cubicBezTo>
                  <a:lnTo>
                    <a:pt x="2302" y="200"/>
                  </a:lnTo>
                  <a:cubicBezTo>
                    <a:pt x="2302" y="100"/>
                    <a:pt x="2202" y="0"/>
                    <a:pt x="210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0"/>
            <p:cNvSpPr/>
            <p:nvPr/>
          </p:nvSpPr>
          <p:spPr>
            <a:xfrm>
              <a:off x="4025550" y="2880125"/>
              <a:ext cx="304575" cy="410200"/>
            </a:xfrm>
            <a:custGeom>
              <a:rect b="b" l="l" r="r" t="t"/>
              <a:pathLst>
                <a:path extrusionOk="0" h="16408" w="12183">
                  <a:moveTo>
                    <a:pt x="11918" y="0"/>
                  </a:moveTo>
                  <a:cubicBezTo>
                    <a:pt x="11869" y="0"/>
                    <a:pt x="11819" y="19"/>
                    <a:pt x="11775" y="62"/>
                  </a:cubicBezTo>
                  <a:lnTo>
                    <a:pt x="67" y="16107"/>
                  </a:lnTo>
                  <a:cubicBezTo>
                    <a:pt x="0" y="16174"/>
                    <a:pt x="0" y="16307"/>
                    <a:pt x="100" y="16374"/>
                  </a:cubicBezTo>
                  <a:cubicBezTo>
                    <a:pt x="134" y="16374"/>
                    <a:pt x="167" y="16407"/>
                    <a:pt x="200" y="16407"/>
                  </a:cubicBezTo>
                  <a:cubicBezTo>
                    <a:pt x="267" y="16407"/>
                    <a:pt x="334" y="16374"/>
                    <a:pt x="367" y="16341"/>
                  </a:cubicBezTo>
                  <a:lnTo>
                    <a:pt x="12109" y="296"/>
                  </a:lnTo>
                  <a:cubicBezTo>
                    <a:pt x="12183" y="148"/>
                    <a:pt x="12057" y="0"/>
                    <a:pt x="1191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0"/>
            <p:cNvSpPr/>
            <p:nvPr/>
          </p:nvSpPr>
          <p:spPr>
            <a:xfrm>
              <a:off x="3998175" y="3394125"/>
              <a:ext cx="132475" cy="245150"/>
            </a:xfrm>
            <a:custGeom>
              <a:rect b="b" l="l" r="r" t="t"/>
              <a:pathLst>
                <a:path extrusionOk="0" h="9806" w="5299">
                  <a:moveTo>
                    <a:pt x="291" y="1"/>
                  </a:moveTo>
                  <a:cubicBezTo>
                    <a:pt x="156" y="1"/>
                    <a:pt x="0" y="142"/>
                    <a:pt x="95" y="284"/>
                  </a:cubicBezTo>
                  <a:lnTo>
                    <a:pt x="4931" y="9691"/>
                  </a:lnTo>
                  <a:cubicBezTo>
                    <a:pt x="4959" y="9745"/>
                    <a:pt x="5008" y="9800"/>
                    <a:pt x="5062" y="9800"/>
                  </a:cubicBezTo>
                  <a:cubicBezTo>
                    <a:pt x="5074" y="9800"/>
                    <a:pt x="5086" y="9797"/>
                    <a:pt x="5098" y="9791"/>
                  </a:cubicBezTo>
                  <a:cubicBezTo>
                    <a:pt x="5109" y="9802"/>
                    <a:pt x="5120" y="9806"/>
                    <a:pt x="5132" y="9806"/>
                  </a:cubicBezTo>
                  <a:cubicBezTo>
                    <a:pt x="5154" y="9806"/>
                    <a:pt x="5176" y="9791"/>
                    <a:pt x="5198" y="9791"/>
                  </a:cubicBezTo>
                  <a:cubicBezTo>
                    <a:pt x="5265" y="9724"/>
                    <a:pt x="5298" y="9624"/>
                    <a:pt x="5265" y="9524"/>
                  </a:cubicBezTo>
                  <a:lnTo>
                    <a:pt x="428" y="84"/>
                  </a:lnTo>
                  <a:cubicBezTo>
                    <a:pt x="399" y="25"/>
                    <a:pt x="347" y="1"/>
                    <a:pt x="2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0"/>
            <p:cNvSpPr/>
            <p:nvPr/>
          </p:nvSpPr>
          <p:spPr>
            <a:xfrm>
              <a:off x="4196500" y="3799750"/>
              <a:ext cx="409700" cy="355350"/>
            </a:xfrm>
            <a:custGeom>
              <a:rect b="b" l="l" r="r" t="t"/>
              <a:pathLst>
                <a:path extrusionOk="0" h="14214" w="16388">
                  <a:moveTo>
                    <a:pt x="16123" y="1"/>
                  </a:moveTo>
                  <a:cubicBezTo>
                    <a:pt x="16088" y="1"/>
                    <a:pt x="16050" y="12"/>
                    <a:pt x="16012" y="37"/>
                  </a:cubicBezTo>
                  <a:lnTo>
                    <a:pt x="134" y="13880"/>
                  </a:lnTo>
                  <a:cubicBezTo>
                    <a:pt x="1" y="13980"/>
                    <a:pt x="67" y="14214"/>
                    <a:pt x="267" y="14214"/>
                  </a:cubicBezTo>
                  <a:cubicBezTo>
                    <a:pt x="301" y="14214"/>
                    <a:pt x="334" y="14180"/>
                    <a:pt x="367" y="14180"/>
                  </a:cubicBezTo>
                  <a:lnTo>
                    <a:pt x="16279" y="337"/>
                  </a:lnTo>
                  <a:cubicBezTo>
                    <a:pt x="16387" y="202"/>
                    <a:pt x="16276" y="1"/>
                    <a:pt x="1612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0"/>
            <p:cNvSpPr/>
            <p:nvPr/>
          </p:nvSpPr>
          <p:spPr>
            <a:xfrm>
              <a:off x="4098100" y="3792100"/>
              <a:ext cx="66725" cy="369675"/>
            </a:xfrm>
            <a:custGeom>
              <a:rect b="b" l="l" r="r" t="t"/>
              <a:pathLst>
                <a:path extrusionOk="0" h="14787" w="2669">
                  <a:moveTo>
                    <a:pt x="2451" y="1"/>
                  </a:moveTo>
                  <a:cubicBezTo>
                    <a:pt x="2370" y="1"/>
                    <a:pt x="2296" y="66"/>
                    <a:pt x="2269" y="176"/>
                  </a:cubicBezTo>
                  <a:lnTo>
                    <a:pt x="34" y="14553"/>
                  </a:lnTo>
                  <a:cubicBezTo>
                    <a:pt x="0" y="14653"/>
                    <a:pt x="67" y="14753"/>
                    <a:pt x="201" y="14787"/>
                  </a:cubicBezTo>
                  <a:lnTo>
                    <a:pt x="234" y="14787"/>
                  </a:lnTo>
                  <a:cubicBezTo>
                    <a:pt x="301" y="14787"/>
                    <a:pt x="401" y="14720"/>
                    <a:pt x="401" y="14620"/>
                  </a:cubicBezTo>
                  <a:lnTo>
                    <a:pt x="2669" y="210"/>
                  </a:lnTo>
                  <a:cubicBezTo>
                    <a:pt x="2669" y="110"/>
                    <a:pt x="2602" y="9"/>
                    <a:pt x="2502" y="9"/>
                  </a:cubicBezTo>
                  <a:cubicBezTo>
                    <a:pt x="2485" y="4"/>
                    <a:pt x="2468" y="1"/>
                    <a:pt x="245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0"/>
            <p:cNvSpPr/>
            <p:nvPr/>
          </p:nvSpPr>
          <p:spPr>
            <a:xfrm>
              <a:off x="3803225" y="3943275"/>
              <a:ext cx="257375" cy="256875"/>
            </a:xfrm>
            <a:custGeom>
              <a:rect b="b" l="l" r="r" t="t"/>
              <a:pathLst>
                <a:path extrusionOk="0" h="10275" w="10295">
                  <a:moveTo>
                    <a:pt x="303" y="0"/>
                  </a:moveTo>
                  <a:cubicBezTo>
                    <a:pt x="160" y="0"/>
                    <a:pt x="1" y="206"/>
                    <a:pt x="154" y="334"/>
                  </a:cubicBezTo>
                  <a:lnTo>
                    <a:pt x="9927" y="10241"/>
                  </a:lnTo>
                  <a:cubicBezTo>
                    <a:pt x="9961" y="10274"/>
                    <a:pt x="10027" y="10274"/>
                    <a:pt x="10061" y="10274"/>
                  </a:cubicBezTo>
                  <a:cubicBezTo>
                    <a:pt x="10128" y="10274"/>
                    <a:pt x="10194" y="10274"/>
                    <a:pt x="10228" y="10241"/>
                  </a:cubicBezTo>
                  <a:cubicBezTo>
                    <a:pt x="10294" y="10141"/>
                    <a:pt x="10294" y="10041"/>
                    <a:pt x="10228" y="9974"/>
                  </a:cubicBezTo>
                  <a:lnTo>
                    <a:pt x="421" y="67"/>
                  </a:lnTo>
                  <a:cubicBezTo>
                    <a:pt x="389" y="20"/>
                    <a:pt x="347" y="0"/>
                    <a:pt x="30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0"/>
            <p:cNvSpPr/>
            <p:nvPr/>
          </p:nvSpPr>
          <p:spPr>
            <a:xfrm>
              <a:off x="3512675" y="4239300"/>
              <a:ext cx="472025" cy="89275"/>
            </a:xfrm>
            <a:custGeom>
              <a:rect b="b" l="l" r="r" t="t"/>
              <a:pathLst>
                <a:path extrusionOk="0" h="3571" w="18881">
                  <a:moveTo>
                    <a:pt x="234" y="1"/>
                  </a:moveTo>
                  <a:cubicBezTo>
                    <a:pt x="134" y="1"/>
                    <a:pt x="34" y="68"/>
                    <a:pt x="1" y="168"/>
                  </a:cubicBezTo>
                  <a:cubicBezTo>
                    <a:pt x="1" y="268"/>
                    <a:pt x="67" y="368"/>
                    <a:pt x="167" y="401"/>
                  </a:cubicBezTo>
                  <a:lnTo>
                    <a:pt x="18647" y="3570"/>
                  </a:lnTo>
                  <a:lnTo>
                    <a:pt x="18681" y="3570"/>
                  </a:lnTo>
                  <a:cubicBezTo>
                    <a:pt x="18781" y="3570"/>
                    <a:pt x="18847" y="3503"/>
                    <a:pt x="18881" y="3403"/>
                  </a:cubicBezTo>
                  <a:cubicBezTo>
                    <a:pt x="18881" y="3303"/>
                    <a:pt x="18814" y="3203"/>
                    <a:pt x="18714" y="3203"/>
                  </a:cubicBezTo>
                  <a:lnTo>
                    <a:pt x="2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0"/>
            <p:cNvSpPr/>
            <p:nvPr/>
          </p:nvSpPr>
          <p:spPr>
            <a:xfrm>
              <a:off x="3392600" y="3677250"/>
              <a:ext cx="45050" cy="480350"/>
            </a:xfrm>
            <a:custGeom>
              <a:rect b="b" l="l" r="r" t="t"/>
              <a:pathLst>
                <a:path extrusionOk="0" h="19214" w="1802">
                  <a:moveTo>
                    <a:pt x="1635" y="0"/>
                  </a:moveTo>
                  <a:cubicBezTo>
                    <a:pt x="1535" y="0"/>
                    <a:pt x="1435" y="67"/>
                    <a:pt x="1435" y="200"/>
                  </a:cubicBezTo>
                  <a:lnTo>
                    <a:pt x="34" y="19014"/>
                  </a:lnTo>
                  <a:cubicBezTo>
                    <a:pt x="0" y="19114"/>
                    <a:pt x="100" y="19214"/>
                    <a:pt x="200" y="19214"/>
                  </a:cubicBezTo>
                  <a:cubicBezTo>
                    <a:pt x="300" y="19214"/>
                    <a:pt x="401" y="19147"/>
                    <a:pt x="401" y="19047"/>
                  </a:cubicBezTo>
                  <a:lnTo>
                    <a:pt x="1802" y="200"/>
                  </a:lnTo>
                  <a:cubicBezTo>
                    <a:pt x="1802" y="100"/>
                    <a:pt x="1735" y="34"/>
                    <a:pt x="163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0"/>
            <p:cNvSpPr/>
            <p:nvPr/>
          </p:nvSpPr>
          <p:spPr>
            <a:xfrm>
              <a:off x="3176600" y="4037925"/>
              <a:ext cx="161825" cy="176400"/>
            </a:xfrm>
            <a:custGeom>
              <a:rect b="b" l="l" r="r" t="t"/>
              <a:pathLst>
                <a:path extrusionOk="0" h="7056" w="6473">
                  <a:moveTo>
                    <a:pt x="201" y="0"/>
                  </a:moveTo>
                  <a:cubicBezTo>
                    <a:pt x="151" y="0"/>
                    <a:pt x="101" y="17"/>
                    <a:pt x="67" y="50"/>
                  </a:cubicBezTo>
                  <a:cubicBezTo>
                    <a:pt x="1" y="117"/>
                    <a:pt x="1" y="250"/>
                    <a:pt x="67" y="317"/>
                  </a:cubicBezTo>
                  <a:lnTo>
                    <a:pt x="6105" y="6988"/>
                  </a:lnTo>
                  <a:cubicBezTo>
                    <a:pt x="6138" y="7022"/>
                    <a:pt x="6172" y="7055"/>
                    <a:pt x="6239" y="7055"/>
                  </a:cubicBezTo>
                  <a:cubicBezTo>
                    <a:pt x="6405" y="7055"/>
                    <a:pt x="6472" y="6855"/>
                    <a:pt x="6372" y="6722"/>
                  </a:cubicBezTo>
                  <a:lnTo>
                    <a:pt x="334" y="50"/>
                  </a:lnTo>
                  <a:cubicBezTo>
                    <a:pt x="301" y="17"/>
                    <a:pt x="25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0"/>
            <p:cNvSpPr/>
            <p:nvPr/>
          </p:nvSpPr>
          <p:spPr>
            <a:xfrm>
              <a:off x="5243075" y="3415900"/>
              <a:ext cx="113450" cy="288875"/>
            </a:xfrm>
            <a:custGeom>
              <a:rect b="b" l="l" r="r" t="t"/>
              <a:pathLst>
                <a:path extrusionOk="0" h="11555" w="4538">
                  <a:moveTo>
                    <a:pt x="4391" y="0"/>
                  </a:moveTo>
                  <a:cubicBezTo>
                    <a:pt x="4355" y="0"/>
                    <a:pt x="4337" y="31"/>
                    <a:pt x="4337" y="80"/>
                  </a:cubicBezTo>
                  <a:lnTo>
                    <a:pt x="34" y="11422"/>
                  </a:lnTo>
                  <a:cubicBezTo>
                    <a:pt x="1" y="11488"/>
                    <a:pt x="34" y="11522"/>
                    <a:pt x="101" y="11555"/>
                  </a:cubicBezTo>
                  <a:lnTo>
                    <a:pt x="134" y="11555"/>
                  </a:lnTo>
                  <a:cubicBezTo>
                    <a:pt x="168" y="11555"/>
                    <a:pt x="234" y="11555"/>
                    <a:pt x="234" y="11522"/>
                  </a:cubicBezTo>
                  <a:lnTo>
                    <a:pt x="4504" y="147"/>
                  </a:lnTo>
                  <a:cubicBezTo>
                    <a:pt x="4537" y="113"/>
                    <a:pt x="4471" y="13"/>
                    <a:pt x="4437" y="13"/>
                  </a:cubicBezTo>
                  <a:cubicBezTo>
                    <a:pt x="4419" y="4"/>
                    <a:pt x="4404" y="0"/>
                    <a:pt x="43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0"/>
            <p:cNvSpPr/>
            <p:nvPr/>
          </p:nvSpPr>
          <p:spPr>
            <a:xfrm>
              <a:off x="5417375" y="3377025"/>
              <a:ext cx="94250" cy="133450"/>
            </a:xfrm>
            <a:custGeom>
              <a:rect b="b" l="l" r="r" t="t"/>
              <a:pathLst>
                <a:path extrusionOk="0" h="5338" w="3770">
                  <a:moveTo>
                    <a:pt x="67" y="1"/>
                  </a:moveTo>
                  <a:cubicBezTo>
                    <a:pt x="34" y="34"/>
                    <a:pt x="0" y="101"/>
                    <a:pt x="34" y="134"/>
                  </a:cubicBezTo>
                  <a:lnTo>
                    <a:pt x="3603" y="5304"/>
                  </a:lnTo>
                  <a:cubicBezTo>
                    <a:pt x="3603" y="5304"/>
                    <a:pt x="3636" y="5338"/>
                    <a:pt x="3670" y="5338"/>
                  </a:cubicBezTo>
                  <a:cubicBezTo>
                    <a:pt x="3703" y="5338"/>
                    <a:pt x="3703" y="5338"/>
                    <a:pt x="3703" y="5304"/>
                  </a:cubicBezTo>
                  <a:cubicBezTo>
                    <a:pt x="3770" y="5304"/>
                    <a:pt x="3770" y="5238"/>
                    <a:pt x="3736" y="5204"/>
                  </a:cubicBezTo>
                  <a:lnTo>
                    <a:pt x="167" y="34"/>
                  </a:lnTo>
                  <a:cubicBezTo>
                    <a:pt x="167" y="1"/>
                    <a:pt x="100" y="1"/>
                    <a:pt x="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0"/>
            <p:cNvSpPr/>
            <p:nvPr/>
          </p:nvSpPr>
          <p:spPr>
            <a:xfrm>
              <a:off x="4401650" y="3032075"/>
              <a:ext cx="136775" cy="255750"/>
            </a:xfrm>
            <a:custGeom>
              <a:rect b="b" l="l" r="r" t="t"/>
              <a:pathLst>
                <a:path extrusionOk="0" h="10230" w="5471">
                  <a:moveTo>
                    <a:pt x="185" y="0"/>
                  </a:moveTo>
                  <a:cubicBezTo>
                    <a:pt x="167" y="0"/>
                    <a:pt x="148" y="8"/>
                    <a:pt x="134" y="22"/>
                  </a:cubicBezTo>
                  <a:cubicBezTo>
                    <a:pt x="100" y="22"/>
                    <a:pt x="0" y="122"/>
                    <a:pt x="34" y="155"/>
                  </a:cubicBezTo>
                  <a:lnTo>
                    <a:pt x="5204" y="10229"/>
                  </a:lnTo>
                  <a:lnTo>
                    <a:pt x="5371" y="10229"/>
                  </a:lnTo>
                  <a:lnTo>
                    <a:pt x="5404" y="10196"/>
                  </a:lnTo>
                  <a:cubicBezTo>
                    <a:pt x="5438" y="10196"/>
                    <a:pt x="5471" y="10129"/>
                    <a:pt x="5438" y="10096"/>
                  </a:cubicBezTo>
                  <a:lnTo>
                    <a:pt x="234" y="55"/>
                  </a:lnTo>
                  <a:cubicBezTo>
                    <a:pt x="234" y="16"/>
                    <a:pt x="211" y="0"/>
                    <a:pt x="18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0"/>
            <p:cNvSpPr/>
            <p:nvPr/>
          </p:nvSpPr>
          <p:spPr>
            <a:xfrm>
              <a:off x="3999700" y="2893000"/>
              <a:ext cx="95075" cy="383150"/>
            </a:xfrm>
            <a:custGeom>
              <a:rect b="b" l="l" r="r" t="t"/>
              <a:pathLst>
                <a:path extrusionOk="0" h="15326" w="3803">
                  <a:moveTo>
                    <a:pt x="3654" y="1"/>
                  </a:moveTo>
                  <a:cubicBezTo>
                    <a:pt x="3603" y="1"/>
                    <a:pt x="3536" y="24"/>
                    <a:pt x="3536" y="48"/>
                  </a:cubicBezTo>
                  <a:lnTo>
                    <a:pt x="0" y="15225"/>
                  </a:lnTo>
                  <a:cubicBezTo>
                    <a:pt x="0" y="15259"/>
                    <a:pt x="100" y="15325"/>
                    <a:pt x="134" y="15325"/>
                  </a:cubicBezTo>
                  <a:cubicBezTo>
                    <a:pt x="167" y="15325"/>
                    <a:pt x="200" y="15292"/>
                    <a:pt x="200" y="15259"/>
                  </a:cubicBezTo>
                  <a:lnTo>
                    <a:pt x="3770" y="114"/>
                  </a:lnTo>
                  <a:cubicBezTo>
                    <a:pt x="3803" y="48"/>
                    <a:pt x="3770" y="14"/>
                    <a:pt x="3703" y="14"/>
                  </a:cubicBezTo>
                  <a:cubicBezTo>
                    <a:pt x="3693" y="5"/>
                    <a:pt x="3675" y="1"/>
                    <a:pt x="365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0"/>
            <p:cNvSpPr/>
            <p:nvPr/>
          </p:nvSpPr>
          <p:spPr>
            <a:xfrm>
              <a:off x="4197325" y="3417050"/>
              <a:ext cx="81750" cy="180150"/>
            </a:xfrm>
            <a:custGeom>
              <a:rect b="b" l="l" r="r" t="t"/>
              <a:pathLst>
                <a:path extrusionOk="0" h="7206" w="3270">
                  <a:moveTo>
                    <a:pt x="3103" y="1"/>
                  </a:moveTo>
                  <a:cubicBezTo>
                    <a:pt x="3070" y="1"/>
                    <a:pt x="3003" y="1"/>
                    <a:pt x="3003" y="67"/>
                  </a:cubicBezTo>
                  <a:lnTo>
                    <a:pt x="34" y="7106"/>
                  </a:lnTo>
                  <a:cubicBezTo>
                    <a:pt x="1" y="7139"/>
                    <a:pt x="34" y="7206"/>
                    <a:pt x="68" y="7206"/>
                  </a:cubicBezTo>
                  <a:lnTo>
                    <a:pt x="101" y="7206"/>
                  </a:lnTo>
                  <a:cubicBezTo>
                    <a:pt x="168" y="7206"/>
                    <a:pt x="234" y="7172"/>
                    <a:pt x="268" y="7139"/>
                  </a:cubicBezTo>
                  <a:lnTo>
                    <a:pt x="3237" y="67"/>
                  </a:lnTo>
                  <a:cubicBezTo>
                    <a:pt x="3270" y="34"/>
                    <a:pt x="3136" y="34"/>
                    <a:pt x="310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0"/>
            <p:cNvSpPr/>
            <p:nvPr/>
          </p:nvSpPr>
          <p:spPr>
            <a:xfrm>
              <a:off x="5213050" y="3659150"/>
              <a:ext cx="66750" cy="86225"/>
            </a:xfrm>
            <a:custGeom>
              <a:rect b="b" l="l" r="r" t="t"/>
              <a:pathLst>
                <a:path extrusionOk="0" h="3449" w="267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0"/>
            <p:cNvSpPr/>
            <p:nvPr/>
          </p:nvSpPr>
          <p:spPr>
            <a:xfrm>
              <a:off x="4367450" y="2982200"/>
              <a:ext cx="76750" cy="100025"/>
            </a:xfrm>
            <a:custGeom>
              <a:rect b="b" l="l" r="r" t="t"/>
              <a:pathLst>
                <a:path extrusionOk="0" h="4001" w="307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0"/>
            <p:cNvSpPr/>
            <p:nvPr/>
          </p:nvSpPr>
          <p:spPr>
            <a:xfrm>
              <a:off x="4244875" y="3380625"/>
              <a:ext cx="59225" cy="76225"/>
            </a:xfrm>
            <a:custGeom>
              <a:rect b="b" l="l" r="r" t="t"/>
              <a:pathLst>
                <a:path extrusionOk="0" h="3049" w="2369">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0"/>
            <p:cNvSpPr/>
            <p:nvPr/>
          </p:nvSpPr>
          <p:spPr>
            <a:xfrm>
              <a:off x="4063075" y="2856925"/>
              <a:ext cx="58400" cy="76200"/>
            </a:xfrm>
            <a:custGeom>
              <a:rect b="b" l="l" r="r" t="t"/>
              <a:pathLst>
                <a:path extrusionOk="0" h="3048" w="2336">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0"/>
            <p:cNvSpPr/>
            <p:nvPr/>
          </p:nvSpPr>
          <p:spPr>
            <a:xfrm>
              <a:off x="5486600" y="3479350"/>
              <a:ext cx="45050" cy="57775"/>
            </a:xfrm>
            <a:custGeom>
              <a:rect b="b" l="l" r="r" t="t"/>
              <a:pathLst>
                <a:path extrusionOk="0" h="2311" w="1802">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0"/>
            <p:cNvSpPr/>
            <p:nvPr/>
          </p:nvSpPr>
          <p:spPr>
            <a:xfrm>
              <a:off x="4640975" y="3562400"/>
              <a:ext cx="158475" cy="204850"/>
            </a:xfrm>
            <a:custGeom>
              <a:rect b="b" l="l" r="r" t="t"/>
              <a:pathLst>
                <a:path extrusionOk="0" h="8194" w="6339">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0"/>
            <p:cNvSpPr/>
            <p:nvPr/>
          </p:nvSpPr>
          <p:spPr>
            <a:xfrm>
              <a:off x="4023875" y="4209375"/>
              <a:ext cx="159300" cy="205000"/>
            </a:xfrm>
            <a:custGeom>
              <a:rect b="b" l="l" r="r" t="t"/>
              <a:pathLst>
                <a:path extrusionOk="0" h="8200" w="6372">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0"/>
            <p:cNvSpPr/>
            <p:nvPr/>
          </p:nvSpPr>
          <p:spPr>
            <a:xfrm>
              <a:off x="3329225" y="4196800"/>
              <a:ext cx="119275" cy="153425"/>
            </a:xfrm>
            <a:custGeom>
              <a:rect b="b" l="l" r="r" t="t"/>
              <a:pathLst>
                <a:path extrusionOk="0" h="6137" w="4771">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0"/>
            <p:cNvSpPr/>
            <p:nvPr/>
          </p:nvSpPr>
          <p:spPr>
            <a:xfrm>
              <a:off x="3710325" y="3780825"/>
              <a:ext cx="121775" cy="157275"/>
            </a:xfrm>
            <a:custGeom>
              <a:rect b="b" l="l" r="r" t="t"/>
              <a:pathLst>
                <a:path extrusionOk="0" h="6291" w="4871">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0"/>
            <p:cNvSpPr/>
            <p:nvPr/>
          </p:nvSpPr>
          <p:spPr>
            <a:xfrm>
              <a:off x="4111450" y="3638700"/>
              <a:ext cx="96750" cy="125800"/>
            </a:xfrm>
            <a:custGeom>
              <a:rect b="b" l="l" r="r" t="t"/>
              <a:pathLst>
                <a:path extrusionOk="0" h="5032" w="387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0"/>
            <p:cNvSpPr/>
            <p:nvPr/>
          </p:nvSpPr>
          <p:spPr>
            <a:xfrm>
              <a:off x="3392600" y="3519950"/>
              <a:ext cx="96750" cy="125800"/>
            </a:xfrm>
            <a:custGeom>
              <a:rect b="b" l="l" r="r" t="t"/>
              <a:pathLst>
                <a:path extrusionOk="0" h="5032" w="387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0"/>
            <p:cNvSpPr/>
            <p:nvPr/>
          </p:nvSpPr>
          <p:spPr>
            <a:xfrm>
              <a:off x="5070450" y="3340275"/>
              <a:ext cx="67575" cy="86025"/>
            </a:xfrm>
            <a:custGeom>
              <a:rect b="b" l="l" r="r" t="t"/>
              <a:pathLst>
                <a:path extrusionOk="0" h="3441" w="2703">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0"/>
            <p:cNvSpPr/>
            <p:nvPr/>
          </p:nvSpPr>
          <p:spPr>
            <a:xfrm>
              <a:off x="5353150" y="3302400"/>
              <a:ext cx="66750" cy="86350"/>
            </a:xfrm>
            <a:custGeom>
              <a:rect b="b" l="l" r="r" t="t"/>
              <a:pathLst>
                <a:path extrusionOk="0" h="3454" w="267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0"/>
            <p:cNvSpPr/>
            <p:nvPr/>
          </p:nvSpPr>
          <p:spPr>
            <a:xfrm>
              <a:off x="3128250" y="3949875"/>
              <a:ext cx="67550" cy="86400"/>
            </a:xfrm>
            <a:custGeom>
              <a:rect b="b" l="l" r="r" t="t"/>
              <a:pathLst>
                <a:path extrusionOk="0" h="3456" w="2702">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0"/>
            <p:cNvSpPr/>
            <p:nvPr/>
          </p:nvSpPr>
          <p:spPr>
            <a:xfrm>
              <a:off x="3948825" y="3303900"/>
              <a:ext cx="66750" cy="86225"/>
            </a:xfrm>
            <a:custGeom>
              <a:rect b="b" l="l" r="r" t="t"/>
              <a:pathLst>
                <a:path extrusionOk="0" h="3449" w="267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0"/>
            <p:cNvSpPr/>
            <p:nvPr/>
          </p:nvSpPr>
          <p:spPr>
            <a:xfrm>
              <a:off x="4335775" y="2776575"/>
              <a:ext cx="67575" cy="86500"/>
            </a:xfrm>
            <a:custGeom>
              <a:rect b="b" l="l" r="r" t="t"/>
              <a:pathLst>
                <a:path extrusionOk="0" h="3460" w="2703">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0"/>
            <p:cNvSpPr/>
            <p:nvPr/>
          </p:nvSpPr>
          <p:spPr>
            <a:xfrm>
              <a:off x="4535900" y="3275550"/>
              <a:ext cx="66750" cy="86525"/>
            </a:xfrm>
            <a:custGeom>
              <a:rect b="b" l="l" r="r" t="t"/>
              <a:pathLst>
                <a:path extrusionOk="0" h="3461" w="267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0"/>
            <p:cNvSpPr/>
            <p:nvPr/>
          </p:nvSpPr>
          <p:spPr>
            <a:xfrm>
              <a:off x="4577600" y="2504850"/>
              <a:ext cx="104275" cy="123200"/>
            </a:xfrm>
            <a:custGeom>
              <a:rect b="b" l="l" r="r" t="t"/>
              <a:pathLst>
                <a:path extrusionOk="0" h="4928" w="4171">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0"/>
            <p:cNvSpPr/>
            <p:nvPr/>
          </p:nvSpPr>
          <p:spPr>
            <a:xfrm>
              <a:off x="5213050" y="3659150"/>
              <a:ext cx="66750" cy="86225"/>
            </a:xfrm>
            <a:custGeom>
              <a:rect b="b" l="l" r="r" t="t"/>
              <a:pathLst>
                <a:path extrusionOk="0" h="3449" w="267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0"/>
            <p:cNvSpPr/>
            <p:nvPr/>
          </p:nvSpPr>
          <p:spPr>
            <a:xfrm>
              <a:off x="4367450" y="2982200"/>
              <a:ext cx="76750" cy="100025"/>
            </a:xfrm>
            <a:custGeom>
              <a:rect b="b" l="l" r="r" t="t"/>
              <a:pathLst>
                <a:path extrusionOk="0" h="4001" w="307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0"/>
            <p:cNvSpPr/>
            <p:nvPr/>
          </p:nvSpPr>
          <p:spPr>
            <a:xfrm>
              <a:off x="4244875" y="3380625"/>
              <a:ext cx="59225" cy="76225"/>
            </a:xfrm>
            <a:custGeom>
              <a:rect b="b" l="l" r="r" t="t"/>
              <a:pathLst>
                <a:path extrusionOk="0" h="3049" w="2369">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0"/>
            <p:cNvSpPr/>
            <p:nvPr/>
          </p:nvSpPr>
          <p:spPr>
            <a:xfrm>
              <a:off x="4063075" y="2856925"/>
              <a:ext cx="58400" cy="76200"/>
            </a:xfrm>
            <a:custGeom>
              <a:rect b="b" l="l" r="r" t="t"/>
              <a:pathLst>
                <a:path extrusionOk="0" h="3048" w="2336">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0"/>
            <p:cNvSpPr/>
            <p:nvPr/>
          </p:nvSpPr>
          <p:spPr>
            <a:xfrm>
              <a:off x="5486600" y="3479350"/>
              <a:ext cx="45050" cy="57775"/>
            </a:xfrm>
            <a:custGeom>
              <a:rect b="b" l="l" r="r" t="t"/>
              <a:pathLst>
                <a:path extrusionOk="0" h="2311" w="1802">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0"/>
            <p:cNvSpPr/>
            <p:nvPr/>
          </p:nvSpPr>
          <p:spPr>
            <a:xfrm>
              <a:off x="4784175" y="1506675"/>
              <a:ext cx="230425" cy="429350"/>
            </a:xfrm>
            <a:custGeom>
              <a:rect b="b" l="l" r="r" t="t"/>
              <a:pathLst>
                <a:path extrusionOk="0" h="17174" w="9217">
                  <a:moveTo>
                    <a:pt x="258" y="0"/>
                  </a:moveTo>
                  <a:cubicBezTo>
                    <a:pt x="123" y="0"/>
                    <a:pt x="0" y="140"/>
                    <a:pt x="110" y="295"/>
                  </a:cubicBezTo>
                  <a:lnTo>
                    <a:pt x="8817" y="17073"/>
                  </a:lnTo>
                  <a:cubicBezTo>
                    <a:pt x="8850" y="17140"/>
                    <a:pt x="8917" y="17173"/>
                    <a:pt x="8983" y="17173"/>
                  </a:cubicBezTo>
                  <a:lnTo>
                    <a:pt x="9083" y="17173"/>
                  </a:lnTo>
                  <a:cubicBezTo>
                    <a:pt x="9150" y="17107"/>
                    <a:pt x="9217" y="17006"/>
                    <a:pt x="9150" y="16906"/>
                  </a:cubicBezTo>
                  <a:lnTo>
                    <a:pt x="444" y="128"/>
                  </a:lnTo>
                  <a:cubicBezTo>
                    <a:pt x="399" y="37"/>
                    <a:pt x="327" y="0"/>
                    <a:pt x="2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0"/>
            <p:cNvSpPr/>
            <p:nvPr/>
          </p:nvSpPr>
          <p:spPr>
            <a:xfrm>
              <a:off x="5074625" y="1641000"/>
              <a:ext cx="206000" cy="265825"/>
            </a:xfrm>
            <a:custGeom>
              <a:rect b="b" l="l" r="r" t="t"/>
              <a:pathLst>
                <a:path extrusionOk="0" h="10633" w="8240">
                  <a:moveTo>
                    <a:pt x="8140" y="0"/>
                  </a:moveTo>
                  <a:cubicBezTo>
                    <a:pt x="8115" y="0"/>
                    <a:pt x="8090" y="9"/>
                    <a:pt x="8073" y="25"/>
                  </a:cubicBezTo>
                  <a:lnTo>
                    <a:pt x="34" y="10499"/>
                  </a:lnTo>
                  <a:cubicBezTo>
                    <a:pt x="1" y="10533"/>
                    <a:pt x="1" y="10599"/>
                    <a:pt x="34" y="10633"/>
                  </a:cubicBezTo>
                  <a:lnTo>
                    <a:pt x="67" y="10633"/>
                  </a:lnTo>
                  <a:cubicBezTo>
                    <a:pt x="101" y="10633"/>
                    <a:pt x="134" y="10633"/>
                    <a:pt x="167" y="10599"/>
                  </a:cubicBezTo>
                  <a:lnTo>
                    <a:pt x="8206" y="159"/>
                  </a:lnTo>
                  <a:cubicBezTo>
                    <a:pt x="8240" y="125"/>
                    <a:pt x="8240" y="59"/>
                    <a:pt x="8206" y="25"/>
                  </a:cubicBezTo>
                  <a:cubicBezTo>
                    <a:pt x="8190" y="9"/>
                    <a:pt x="8165" y="0"/>
                    <a:pt x="814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0"/>
            <p:cNvSpPr/>
            <p:nvPr/>
          </p:nvSpPr>
          <p:spPr>
            <a:xfrm>
              <a:off x="5045450" y="1679975"/>
              <a:ext cx="60900" cy="221850"/>
            </a:xfrm>
            <a:custGeom>
              <a:rect b="b" l="l" r="r" t="t"/>
              <a:pathLst>
                <a:path extrusionOk="0" h="8874" w="2436">
                  <a:moveTo>
                    <a:pt x="2368" y="1"/>
                  </a:moveTo>
                  <a:cubicBezTo>
                    <a:pt x="2302" y="1"/>
                    <a:pt x="2268" y="34"/>
                    <a:pt x="2268" y="67"/>
                  </a:cubicBezTo>
                  <a:lnTo>
                    <a:pt x="0" y="8774"/>
                  </a:lnTo>
                  <a:cubicBezTo>
                    <a:pt x="0" y="8807"/>
                    <a:pt x="33" y="8840"/>
                    <a:pt x="67" y="8874"/>
                  </a:cubicBezTo>
                  <a:lnTo>
                    <a:pt x="100" y="8874"/>
                  </a:lnTo>
                  <a:cubicBezTo>
                    <a:pt x="134" y="8874"/>
                    <a:pt x="167" y="8840"/>
                    <a:pt x="167" y="8807"/>
                  </a:cubicBezTo>
                  <a:lnTo>
                    <a:pt x="2435" y="101"/>
                  </a:lnTo>
                  <a:cubicBezTo>
                    <a:pt x="2435" y="67"/>
                    <a:pt x="2402" y="1"/>
                    <a:pt x="23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0"/>
            <p:cNvSpPr/>
            <p:nvPr/>
          </p:nvSpPr>
          <p:spPr>
            <a:xfrm>
              <a:off x="5040425" y="2006675"/>
              <a:ext cx="46725" cy="228725"/>
            </a:xfrm>
            <a:custGeom>
              <a:rect b="b" l="l" r="r" t="t"/>
              <a:pathLst>
                <a:path extrusionOk="0" h="9149" w="1869">
                  <a:moveTo>
                    <a:pt x="219" y="0"/>
                  </a:moveTo>
                  <a:cubicBezTo>
                    <a:pt x="202" y="0"/>
                    <a:pt x="185" y="3"/>
                    <a:pt x="168" y="9"/>
                  </a:cubicBezTo>
                  <a:cubicBezTo>
                    <a:pt x="68" y="9"/>
                    <a:pt x="1" y="109"/>
                    <a:pt x="1" y="209"/>
                  </a:cubicBezTo>
                  <a:lnTo>
                    <a:pt x="1469" y="8982"/>
                  </a:lnTo>
                  <a:cubicBezTo>
                    <a:pt x="1502" y="9082"/>
                    <a:pt x="1569" y="9149"/>
                    <a:pt x="1669" y="9149"/>
                  </a:cubicBezTo>
                  <a:lnTo>
                    <a:pt x="1702" y="9149"/>
                  </a:lnTo>
                  <a:cubicBezTo>
                    <a:pt x="1802" y="9115"/>
                    <a:pt x="1869" y="9015"/>
                    <a:pt x="1836" y="8915"/>
                  </a:cubicBezTo>
                  <a:lnTo>
                    <a:pt x="368" y="175"/>
                  </a:lnTo>
                  <a:cubicBezTo>
                    <a:pt x="368" y="65"/>
                    <a:pt x="299" y="0"/>
                    <a:pt x="21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0"/>
            <p:cNvSpPr/>
            <p:nvPr/>
          </p:nvSpPr>
          <p:spPr>
            <a:xfrm>
              <a:off x="5130500" y="2020225"/>
              <a:ext cx="71750" cy="196825"/>
            </a:xfrm>
            <a:custGeom>
              <a:rect b="b" l="l" r="r" t="t"/>
              <a:pathLst>
                <a:path extrusionOk="0" h="7873" w="2870">
                  <a:moveTo>
                    <a:pt x="2803" y="0"/>
                  </a:moveTo>
                  <a:cubicBezTo>
                    <a:pt x="2769" y="0"/>
                    <a:pt x="2702" y="0"/>
                    <a:pt x="2702" y="67"/>
                  </a:cubicBezTo>
                  <a:lnTo>
                    <a:pt x="1" y="7739"/>
                  </a:lnTo>
                  <a:cubicBezTo>
                    <a:pt x="1" y="7806"/>
                    <a:pt x="1" y="7839"/>
                    <a:pt x="67" y="7873"/>
                  </a:cubicBezTo>
                  <a:lnTo>
                    <a:pt x="101" y="7873"/>
                  </a:lnTo>
                  <a:cubicBezTo>
                    <a:pt x="134" y="7873"/>
                    <a:pt x="134" y="7839"/>
                    <a:pt x="167" y="7806"/>
                  </a:cubicBezTo>
                  <a:lnTo>
                    <a:pt x="2869" y="100"/>
                  </a:lnTo>
                  <a:cubicBezTo>
                    <a:pt x="2869" y="67"/>
                    <a:pt x="2836" y="34"/>
                    <a:pt x="280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0"/>
            <p:cNvSpPr/>
            <p:nvPr/>
          </p:nvSpPr>
          <p:spPr>
            <a:xfrm>
              <a:off x="4949550" y="2317925"/>
              <a:ext cx="81750" cy="30050"/>
            </a:xfrm>
            <a:custGeom>
              <a:rect b="b" l="l" r="r" t="t"/>
              <a:pathLst>
                <a:path extrusionOk="0" h="1202" w="3270">
                  <a:moveTo>
                    <a:pt x="3169" y="1"/>
                  </a:moveTo>
                  <a:lnTo>
                    <a:pt x="67" y="1035"/>
                  </a:lnTo>
                  <a:cubicBezTo>
                    <a:pt x="0" y="1068"/>
                    <a:pt x="0" y="1102"/>
                    <a:pt x="0" y="1135"/>
                  </a:cubicBezTo>
                  <a:cubicBezTo>
                    <a:pt x="0" y="1168"/>
                    <a:pt x="33" y="1202"/>
                    <a:pt x="67" y="1202"/>
                  </a:cubicBezTo>
                  <a:lnTo>
                    <a:pt x="100" y="1202"/>
                  </a:lnTo>
                  <a:lnTo>
                    <a:pt x="3202" y="168"/>
                  </a:lnTo>
                  <a:cubicBezTo>
                    <a:pt x="3269" y="134"/>
                    <a:pt x="3269" y="101"/>
                    <a:pt x="3269" y="68"/>
                  </a:cubicBezTo>
                  <a:cubicBezTo>
                    <a:pt x="3236" y="1"/>
                    <a:pt x="3202" y="1"/>
                    <a:pt x="31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0"/>
            <p:cNvSpPr/>
            <p:nvPr/>
          </p:nvSpPr>
          <p:spPr>
            <a:xfrm>
              <a:off x="5041275" y="2374000"/>
              <a:ext cx="49675" cy="319225"/>
            </a:xfrm>
            <a:custGeom>
              <a:rect b="b" l="l" r="r" t="t"/>
              <a:pathLst>
                <a:path extrusionOk="0" h="12769" w="1987">
                  <a:moveTo>
                    <a:pt x="1790" y="0"/>
                  </a:moveTo>
                  <a:cubicBezTo>
                    <a:pt x="1704" y="0"/>
                    <a:pt x="1617" y="51"/>
                    <a:pt x="1601" y="160"/>
                  </a:cubicBezTo>
                  <a:lnTo>
                    <a:pt x="0" y="12535"/>
                  </a:lnTo>
                  <a:cubicBezTo>
                    <a:pt x="0" y="12635"/>
                    <a:pt x="67" y="12735"/>
                    <a:pt x="167" y="12769"/>
                  </a:cubicBezTo>
                  <a:lnTo>
                    <a:pt x="200" y="12769"/>
                  </a:lnTo>
                  <a:cubicBezTo>
                    <a:pt x="301" y="12769"/>
                    <a:pt x="367" y="12702"/>
                    <a:pt x="401" y="12602"/>
                  </a:cubicBezTo>
                  <a:lnTo>
                    <a:pt x="1968" y="193"/>
                  </a:lnTo>
                  <a:cubicBezTo>
                    <a:pt x="1986" y="68"/>
                    <a:pt x="1889" y="0"/>
                    <a:pt x="179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0"/>
            <p:cNvSpPr/>
            <p:nvPr/>
          </p:nvSpPr>
          <p:spPr>
            <a:xfrm>
              <a:off x="5117150" y="2476800"/>
              <a:ext cx="226025" cy="232275"/>
            </a:xfrm>
            <a:custGeom>
              <a:rect b="b" l="l" r="r" t="t"/>
              <a:pathLst>
                <a:path extrusionOk="0" h="9291" w="9041">
                  <a:moveTo>
                    <a:pt x="8820" y="0"/>
                  </a:moveTo>
                  <a:cubicBezTo>
                    <a:pt x="8774" y="0"/>
                    <a:pt x="8724" y="17"/>
                    <a:pt x="8674" y="50"/>
                  </a:cubicBezTo>
                  <a:lnTo>
                    <a:pt x="68" y="8957"/>
                  </a:lnTo>
                  <a:cubicBezTo>
                    <a:pt x="1" y="9024"/>
                    <a:pt x="1" y="9157"/>
                    <a:pt x="68" y="9224"/>
                  </a:cubicBezTo>
                  <a:cubicBezTo>
                    <a:pt x="101" y="9257"/>
                    <a:pt x="134" y="9290"/>
                    <a:pt x="201" y="9290"/>
                  </a:cubicBezTo>
                  <a:cubicBezTo>
                    <a:pt x="234" y="9290"/>
                    <a:pt x="301" y="9257"/>
                    <a:pt x="334" y="9224"/>
                  </a:cubicBezTo>
                  <a:lnTo>
                    <a:pt x="8941" y="317"/>
                  </a:lnTo>
                  <a:cubicBezTo>
                    <a:pt x="9041" y="251"/>
                    <a:pt x="9041" y="117"/>
                    <a:pt x="8941" y="50"/>
                  </a:cubicBezTo>
                  <a:cubicBezTo>
                    <a:pt x="8907" y="17"/>
                    <a:pt x="8866" y="0"/>
                    <a:pt x="882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0"/>
            <p:cNvSpPr/>
            <p:nvPr/>
          </p:nvSpPr>
          <p:spPr>
            <a:xfrm>
              <a:off x="4907000" y="2715175"/>
              <a:ext cx="71750" cy="41425"/>
            </a:xfrm>
            <a:custGeom>
              <a:rect b="b" l="l" r="r" t="t"/>
              <a:pathLst>
                <a:path extrusionOk="0" h="1657" w="2870">
                  <a:moveTo>
                    <a:pt x="66" y="0"/>
                  </a:moveTo>
                  <a:cubicBezTo>
                    <a:pt x="40" y="0"/>
                    <a:pt x="20" y="17"/>
                    <a:pt x="1" y="56"/>
                  </a:cubicBezTo>
                  <a:cubicBezTo>
                    <a:pt x="1" y="89"/>
                    <a:pt x="1" y="122"/>
                    <a:pt x="34" y="156"/>
                  </a:cubicBezTo>
                  <a:lnTo>
                    <a:pt x="2703" y="1657"/>
                  </a:lnTo>
                  <a:lnTo>
                    <a:pt x="2769" y="1657"/>
                  </a:lnTo>
                  <a:cubicBezTo>
                    <a:pt x="2803" y="1657"/>
                    <a:pt x="2836" y="1623"/>
                    <a:pt x="2836" y="1590"/>
                  </a:cubicBezTo>
                  <a:cubicBezTo>
                    <a:pt x="2870" y="1557"/>
                    <a:pt x="2836" y="1490"/>
                    <a:pt x="2803" y="1490"/>
                  </a:cubicBezTo>
                  <a:lnTo>
                    <a:pt x="134" y="22"/>
                  </a:lnTo>
                  <a:cubicBezTo>
                    <a:pt x="107" y="8"/>
                    <a:pt x="85" y="0"/>
                    <a:pt x="6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0"/>
            <p:cNvSpPr/>
            <p:nvPr/>
          </p:nvSpPr>
          <p:spPr>
            <a:xfrm>
              <a:off x="4833625" y="2830175"/>
              <a:ext cx="113425" cy="90725"/>
            </a:xfrm>
            <a:custGeom>
              <a:rect b="b" l="l" r="r" t="t"/>
              <a:pathLst>
                <a:path extrusionOk="0" h="3629" w="4537">
                  <a:moveTo>
                    <a:pt x="4437" y="1"/>
                  </a:moveTo>
                  <a:cubicBezTo>
                    <a:pt x="4412" y="1"/>
                    <a:pt x="4387" y="9"/>
                    <a:pt x="4370" y="26"/>
                  </a:cubicBezTo>
                  <a:lnTo>
                    <a:pt x="34" y="3461"/>
                  </a:lnTo>
                  <a:cubicBezTo>
                    <a:pt x="0" y="3495"/>
                    <a:pt x="0" y="3561"/>
                    <a:pt x="34" y="3595"/>
                  </a:cubicBezTo>
                  <a:cubicBezTo>
                    <a:pt x="67" y="3595"/>
                    <a:pt x="67" y="3628"/>
                    <a:pt x="100" y="3628"/>
                  </a:cubicBezTo>
                  <a:cubicBezTo>
                    <a:pt x="134" y="3628"/>
                    <a:pt x="134" y="3595"/>
                    <a:pt x="167" y="3595"/>
                  </a:cubicBezTo>
                  <a:lnTo>
                    <a:pt x="4504" y="159"/>
                  </a:lnTo>
                  <a:cubicBezTo>
                    <a:pt x="4537" y="126"/>
                    <a:pt x="4537" y="59"/>
                    <a:pt x="4504" y="26"/>
                  </a:cubicBezTo>
                  <a:cubicBezTo>
                    <a:pt x="4487" y="9"/>
                    <a:pt x="4462" y="1"/>
                    <a:pt x="443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0"/>
            <p:cNvSpPr/>
            <p:nvPr/>
          </p:nvSpPr>
          <p:spPr>
            <a:xfrm>
              <a:off x="4768575" y="2702875"/>
              <a:ext cx="70075" cy="218025"/>
            </a:xfrm>
            <a:custGeom>
              <a:rect b="b" l="l" r="r" t="t"/>
              <a:pathLst>
                <a:path extrusionOk="0" h="8721" w="2803">
                  <a:moveTo>
                    <a:pt x="117" y="0"/>
                  </a:moveTo>
                  <a:cubicBezTo>
                    <a:pt x="103" y="0"/>
                    <a:pt x="87" y="4"/>
                    <a:pt x="67" y="14"/>
                  </a:cubicBezTo>
                  <a:cubicBezTo>
                    <a:pt x="34" y="14"/>
                    <a:pt x="1" y="47"/>
                    <a:pt x="34" y="114"/>
                  </a:cubicBezTo>
                  <a:lnTo>
                    <a:pt x="2636" y="8653"/>
                  </a:lnTo>
                  <a:cubicBezTo>
                    <a:pt x="2636" y="8687"/>
                    <a:pt x="2669" y="8720"/>
                    <a:pt x="2702" y="8720"/>
                  </a:cubicBezTo>
                  <a:lnTo>
                    <a:pt x="2736" y="8720"/>
                  </a:lnTo>
                  <a:cubicBezTo>
                    <a:pt x="2803" y="8687"/>
                    <a:pt x="2803" y="8653"/>
                    <a:pt x="2803" y="8587"/>
                  </a:cubicBezTo>
                  <a:lnTo>
                    <a:pt x="167" y="47"/>
                  </a:lnTo>
                  <a:cubicBezTo>
                    <a:pt x="167" y="24"/>
                    <a:pt x="151" y="0"/>
                    <a:pt x="1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0"/>
            <p:cNvSpPr/>
            <p:nvPr/>
          </p:nvSpPr>
          <p:spPr>
            <a:xfrm>
              <a:off x="4731050" y="2900525"/>
              <a:ext cx="108425" cy="20375"/>
            </a:xfrm>
            <a:custGeom>
              <a:rect b="b" l="l" r="r" t="t"/>
              <a:pathLst>
                <a:path extrusionOk="0" h="815" w="4337">
                  <a:moveTo>
                    <a:pt x="54" y="0"/>
                  </a:moveTo>
                  <a:cubicBezTo>
                    <a:pt x="18" y="0"/>
                    <a:pt x="0" y="31"/>
                    <a:pt x="0" y="80"/>
                  </a:cubicBezTo>
                  <a:cubicBezTo>
                    <a:pt x="0" y="114"/>
                    <a:pt x="34" y="180"/>
                    <a:pt x="67" y="180"/>
                  </a:cubicBezTo>
                  <a:lnTo>
                    <a:pt x="4203" y="814"/>
                  </a:lnTo>
                  <a:lnTo>
                    <a:pt x="4237" y="814"/>
                  </a:lnTo>
                  <a:cubicBezTo>
                    <a:pt x="4337" y="814"/>
                    <a:pt x="4337" y="647"/>
                    <a:pt x="4237" y="647"/>
                  </a:cubicBezTo>
                  <a:lnTo>
                    <a:pt x="101" y="14"/>
                  </a:lnTo>
                  <a:cubicBezTo>
                    <a:pt x="83" y="5"/>
                    <a:pt x="67" y="0"/>
                    <a:pt x="5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0"/>
            <p:cNvSpPr/>
            <p:nvPr/>
          </p:nvSpPr>
          <p:spPr>
            <a:xfrm>
              <a:off x="5117150" y="2799100"/>
              <a:ext cx="377800" cy="42575"/>
            </a:xfrm>
            <a:custGeom>
              <a:rect b="b" l="l" r="r" t="t"/>
              <a:pathLst>
                <a:path extrusionOk="0" h="1703" w="15112">
                  <a:moveTo>
                    <a:pt x="234" y="1"/>
                  </a:moveTo>
                  <a:cubicBezTo>
                    <a:pt x="134" y="1"/>
                    <a:pt x="34" y="101"/>
                    <a:pt x="1" y="201"/>
                  </a:cubicBezTo>
                  <a:cubicBezTo>
                    <a:pt x="1" y="301"/>
                    <a:pt x="68" y="401"/>
                    <a:pt x="201" y="401"/>
                  </a:cubicBezTo>
                  <a:lnTo>
                    <a:pt x="14911" y="1702"/>
                  </a:lnTo>
                  <a:cubicBezTo>
                    <a:pt x="15012" y="1702"/>
                    <a:pt x="15112" y="1636"/>
                    <a:pt x="15112" y="1502"/>
                  </a:cubicBezTo>
                  <a:cubicBezTo>
                    <a:pt x="15112" y="1402"/>
                    <a:pt x="15045" y="1302"/>
                    <a:pt x="14945" y="1302"/>
                  </a:cubicBezTo>
                  <a:lnTo>
                    <a:pt x="2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0"/>
            <p:cNvSpPr/>
            <p:nvPr/>
          </p:nvSpPr>
          <p:spPr>
            <a:xfrm>
              <a:off x="4934525" y="2671075"/>
              <a:ext cx="206000" cy="262325"/>
            </a:xfrm>
            <a:custGeom>
              <a:rect b="b" l="l" r="r" t="t"/>
              <a:pathLst>
                <a:path extrusionOk="0" h="10493" w="8240">
                  <a:moveTo>
                    <a:pt x="5810" y="682"/>
                  </a:moveTo>
                  <a:cubicBezTo>
                    <a:pt x="6117" y="682"/>
                    <a:pt x="6397" y="751"/>
                    <a:pt x="6639" y="886"/>
                  </a:cubicBezTo>
                  <a:cubicBezTo>
                    <a:pt x="7239" y="1253"/>
                    <a:pt x="7573" y="2020"/>
                    <a:pt x="7573" y="3054"/>
                  </a:cubicBezTo>
                  <a:cubicBezTo>
                    <a:pt x="7573" y="5355"/>
                    <a:pt x="5938" y="8191"/>
                    <a:pt x="3937" y="9358"/>
                  </a:cubicBezTo>
                  <a:cubicBezTo>
                    <a:pt x="3388" y="9663"/>
                    <a:pt x="2864" y="9820"/>
                    <a:pt x="2402" y="9820"/>
                  </a:cubicBezTo>
                  <a:cubicBezTo>
                    <a:pt x="2106" y="9820"/>
                    <a:pt x="1836" y="9755"/>
                    <a:pt x="1602" y="9625"/>
                  </a:cubicBezTo>
                  <a:cubicBezTo>
                    <a:pt x="1001" y="9258"/>
                    <a:pt x="668" y="8491"/>
                    <a:pt x="668" y="7457"/>
                  </a:cubicBezTo>
                  <a:cubicBezTo>
                    <a:pt x="668" y="5122"/>
                    <a:pt x="2269" y="2320"/>
                    <a:pt x="4304" y="1152"/>
                  </a:cubicBezTo>
                  <a:cubicBezTo>
                    <a:pt x="4841" y="834"/>
                    <a:pt x="5355" y="682"/>
                    <a:pt x="5810" y="682"/>
                  </a:cubicBezTo>
                  <a:close/>
                  <a:moveTo>
                    <a:pt x="5790" y="1"/>
                  </a:moveTo>
                  <a:cubicBezTo>
                    <a:pt x="5215" y="1"/>
                    <a:pt x="4587" y="189"/>
                    <a:pt x="3937" y="552"/>
                  </a:cubicBezTo>
                  <a:cubicBezTo>
                    <a:pt x="1769" y="1820"/>
                    <a:pt x="1" y="4922"/>
                    <a:pt x="1" y="7457"/>
                  </a:cubicBezTo>
                  <a:cubicBezTo>
                    <a:pt x="1" y="8758"/>
                    <a:pt x="434" y="9725"/>
                    <a:pt x="1268" y="10192"/>
                  </a:cubicBezTo>
                  <a:cubicBezTo>
                    <a:pt x="1602" y="10392"/>
                    <a:pt x="2002" y="10493"/>
                    <a:pt x="2436" y="10493"/>
                  </a:cubicBezTo>
                  <a:cubicBezTo>
                    <a:pt x="3069" y="10459"/>
                    <a:pt x="3737" y="10259"/>
                    <a:pt x="4304" y="9925"/>
                  </a:cubicBezTo>
                  <a:cubicBezTo>
                    <a:pt x="6472" y="8658"/>
                    <a:pt x="8240" y="5589"/>
                    <a:pt x="8240" y="3054"/>
                  </a:cubicBezTo>
                  <a:cubicBezTo>
                    <a:pt x="8240" y="1753"/>
                    <a:pt x="7806" y="786"/>
                    <a:pt x="6972" y="319"/>
                  </a:cubicBezTo>
                  <a:cubicBezTo>
                    <a:pt x="6616" y="105"/>
                    <a:pt x="6218" y="1"/>
                    <a:pt x="579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0"/>
            <p:cNvSpPr/>
            <p:nvPr/>
          </p:nvSpPr>
          <p:spPr>
            <a:xfrm>
              <a:off x="4981225" y="2729925"/>
              <a:ext cx="112600" cy="145075"/>
            </a:xfrm>
            <a:custGeom>
              <a:rect b="b" l="l" r="r" t="t"/>
              <a:pathLst>
                <a:path extrusionOk="0" h="5803" w="4504">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0"/>
            <p:cNvSpPr/>
            <p:nvPr/>
          </p:nvSpPr>
          <p:spPr>
            <a:xfrm>
              <a:off x="5467400" y="2716175"/>
              <a:ext cx="206850" cy="262250"/>
            </a:xfrm>
            <a:custGeom>
              <a:rect b="b" l="l" r="r" t="t"/>
              <a:pathLst>
                <a:path extrusionOk="0" h="10490" w="8274">
                  <a:moveTo>
                    <a:pt x="5838" y="683"/>
                  </a:moveTo>
                  <a:cubicBezTo>
                    <a:pt x="6105" y="683"/>
                    <a:pt x="6405" y="749"/>
                    <a:pt x="6639" y="883"/>
                  </a:cubicBezTo>
                  <a:cubicBezTo>
                    <a:pt x="7273" y="1250"/>
                    <a:pt x="7606" y="2017"/>
                    <a:pt x="7606" y="3051"/>
                  </a:cubicBezTo>
                  <a:cubicBezTo>
                    <a:pt x="7606" y="5353"/>
                    <a:pt x="5972" y="8188"/>
                    <a:pt x="3970" y="9356"/>
                  </a:cubicBezTo>
                  <a:cubicBezTo>
                    <a:pt x="3421" y="9661"/>
                    <a:pt x="2885" y="9817"/>
                    <a:pt x="2414" y="9817"/>
                  </a:cubicBezTo>
                  <a:cubicBezTo>
                    <a:pt x="2112" y="9817"/>
                    <a:pt x="1836" y="9753"/>
                    <a:pt x="1602" y="9623"/>
                  </a:cubicBezTo>
                  <a:cubicBezTo>
                    <a:pt x="1002" y="9256"/>
                    <a:pt x="668" y="8488"/>
                    <a:pt x="668" y="7454"/>
                  </a:cubicBezTo>
                  <a:cubicBezTo>
                    <a:pt x="668" y="5119"/>
                    <a:pt x="2302" y="2317"/>
                    <a:pt x="4304" y="1150"/>
                  </a:cubicBezTo>
                  <a:cubicBezTo>
                    <a:pt x="4771" y="850"/>
                    <a:pt x="5271" y="716"/>
                    <a:pt x="5838" y="683"/>
                  </a:cubicBezTo>
                  <a:close/>
                  <a:moveTo>
                    <a:pt x="5833" y="1"/>
                  </a:moveTo>
                  <a:cubicBezTo>
                    <a:pt x="5260" y="1"/>
                    <a:pt x="4626" y="197"/>
                    <a:pt x="3970" y="583"/>
                  </a:cubicBezTo>
                  <a:cubicBezTo>
                    <a:pt x="1769" y="1850"/>
                    <a:pt x="1" y="4919"/>
                    <a:pt x="1" y="7454"/>
                  </a:cubicBezTo>
                  <a:cubicBezTo>
                    <a:pt x="1" y="8755"/>
                    <a:pt x="434" y="9723"/>
                    <a:pt x="1268" y="10190"/>
                  </a:cubicBezTo>
                  <a:cubicBezTo>
                    <a:pt x="1635" y="10390"/>
                    <a:pt x="2036" y="10490"/>
                    <a:pt x="2436" y="10490"/>
                  </a:cubicBezTo>
                  <a:cubicBezTo>
                    <a:pt x="3103" y="10490"/>
                    <a:pt x="3737" y="10290"/>
                    <a:pt x="4304" y="9923"/>
                  </a:cubicBezTo>
                  <a:cubicBezTo>
                    <a:pt x="6472" y="8655"/>
                    <a:pt x="8273" y="5586"/>
                    <a:pt x="8273" y="3051"/>
                  </a:cubicBezTo>
                  <a:cubicBezTo>
                    <a:pt x="8273" y="1750"/>
                    <a:pt x="7806" y="783"/>
                    <a:pt x="6972" y="316"/>
                  </a:cubicBezTo>
                  <a:cubicBezTo>
                    <a:pt x="6635" y="105"/>
                    <a:pt x="6250" y="1"/>
                    <a:pt x="583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0"/>
            <p:cNvSpPr/>
            <p:nvPr/>
          </p:nvSpPr>
          <p:spPr>
            <a:xfrm>
              <a:off x="5514950" y="2774950"/>
              <a:ext cx="111775" cy="145075"/>
            </a:xfrm>
            <a:custGeom>
              <a:rect b="b" l="l" r="r" t="t"/>
              <a:pathLst>
                <a:path extrusionOk="0" h="5803" w="4471">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0"/>
            <p:cNvSpPr/>
            <p:nvPr/>
          </p:nvSpPr>
          <p:spPr>
            <a:xfrm>
              <a:off x="5326475" y="2325225"/>
              <a:ext cx="143450" cy="182025"/>
            </a:xfrm>
            <a:custGeom>
              <a:rect b="b" l="l" r="r" t="t"/>
              <a:pathLst>
                <a:path extrusionOk="0" h="7281" w="5738">
                  <a:moveTo>
                    <a:pt x="4070" y="476"/>
                  </a:moveTo>
                  <a:cubicBezTo>
                    <a:pt x="4270" y="476"/>
                    <a:pt x="4437" y="509"/>
                    <a:pt x="4637" y="610"/>
                  </a:cubicBezTo>
                  <a:cubicBezTo>
                    <a:pt x="5037" y="876"/>
                    <a:pt x="5271" y="1410"/>
                    <a:pt x="5271" y="2111"/>
                  </a:cubicBezTo>
                  <a:cubicBezTo>
                    <a:pt x="5171" y="3879"/>
                    <a:pt x="4237" y="5513"/>
                    <a:pt x="2769" y="6480"/>
                  </a:cubicBezTo>
                  <a:cubicBezTo>
                    <a:pt x="2382" y="6705"/>
                    <a:pt x="2019" y="6817"/>
                    <a:pt x="1697" y="6817"/>
                  </a:cubicBezTo>
                  <a:cubicBezTo>
                    <a:pt x="1492" y="6817"/>
                    <a:pt x="1303" y="6771"/>
                    <a:pt x="1135" y="6681"/>
                  </a:cubicBezTo>
                  <a:cubicBezTo>
                    <a:pt x="701" y="6414"/>
                    <a:pt x="467" y="5880"/>
                    <a:pt x="467" y="5179"/>
                  </a:cubicBezTo>
                  <a:cubicBezTo>
                    <a:pt x="568" y="3378"/>
                    <a:pt x="1502" y="1777"/>
                    <a:pt x="3003" y="810"/>
                  </a:cubicBezTo>
                  <a:cubicBezTo>
                    <a:pt x="3303" y="610"/>
                    <a:pt x="3670" y="476"/>
                    <a:pt x="4070" y="476"/>
                  </a:cubicBezTo>
                  <a:close/>
                  <a:moveTo>
                    <a:pt x="4051" y="1"/>
                  </a:moveTo>
                  <a:cubicBezTo>
                    <a:pt x="3653" y="1"/>
                    <a:pt x="3217" y="137"/>
                    <a:pt x="2769" y="409"/>
                  </a:cubicBezTo>
                  <a:cubicBezTo>
                    <a:pt x="1135" y="1443"/>
                    <a:pt x="101" y="3211"/>
                    <a:pt x="0" y="5179"/>
                  </a:cubicBezTo>
                  <a:cubicBezTo>
                    <a:pt x="0" y="6080"/>
                    <a:pt x="334" y="6747"/>
                    <a:pt x="901" y="7081"/>
                  </a:cubicBezTo>
                  <a:cubicBezTo>
                    <a:pt x="1135" y="7214"/>
                    <a:pt x="1435" y="7281"/>
                    <a:pt x="1702" y="7281"/>
                  </a:cubicBezTo>
                  <a:cubicBezTo>
                    <a:pt x="2169" y="7248"/>
                    <a:pt x="2602" y="7114"/>
                    <a:pt x="2969" y="6881"/>
                  </a:cubicBezTo>
                  <a:cubicBezTo>
                    <a:pt x="4604" y="5813"/>
                    <a:pt x="5638" y="4045"/>
                    <a:pt x="5738" y="2111"/>
                  </a:cubicBezTo>
                  <a:cubicBezTo>
                    <a:pt x="5738" y="1210"/>
                    <a:pt x="5404" y="543"/>
                    <a:pt x="4837" y="209"/>
                  </a:cubicBezTo>
                  <a:cubicBezTo>
                    <a:pt x="4601" y="70"/>
                    <a:pt x="4336" y="1"/>
                    <a:pt x="405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0"/>
            <p:cNvSpPr/>
            <p:nvPr/>
          </p:nvSpPr>
          <p:spPr>
            <a:xfrm>
              <a:off x="5359825" y="2365925"/>
              <a:ext cx="77575" cy="100850"/>
            </a:xfrm>
            <a:custGeom>
              <a:rect b="b" l="l" r="r" t="t"/>
              <a:pathLst>
                <a:path extrusionOk="0" h="4034" w="3103">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0"/>
            <p:cNvSpPr/>
            <p:nvPr/>
          </p:nvSpPr>
          <p:spPr>
            <a:xfrm>
              <a:off x="5022100" y="2207575"/>
              <a:ext cx="143450" cy="182100"/>
            </a:xfrm>
            <a:custGeom>
              <a:rect b="b" l="l" r="r" t="t"/>
              <a:pathLst>
                <a:path extrusionOk="0" h="7284" w="5738">
                  <a:moveTo>
                    <a:pt x="4024" y="450"/>
                  </a:moveTo>
                  <a:cubicBezTo>
                    <a:pt x="4243" y="450"/>
                    <a:pt x="4440" y="503"/>
                    <a:pt x="4603" y="612"/>
                  </a:cubicBezTo>
                  <a:cubicBezTo>
                    <a:pt x="5037" y="846"/>
                    <a:pt x="5271" y="1379"/>
                    <a:pt x="5271" y="2113"/>
                  </a:cubicBezTo>
                  <a:cubicBezTo>
                    <a:pt x="5170" y="3881"/>
                    <a:pt x="4236" y="5516"/>
                    <a:pt x="2769" y="6483"/>
                  </a:cubicBezTo>
                  <a:cubicBezTo>
                    <a:pt x="2394" y="6700"/>
                    <a:pt x="2042" y="6812"/>
                    <a:pt x="1728" y="6812"/>
                  </a:cubicBezTo>
                  <a:cubicBezTo>
                    <a:pt x="1511" y="6812"/>
                    <a:pt x="1311" y="6759"/>
                    <a:pt x="1134" y="6650"/>
                  </a:cubicBezTo>
                  <a:cubicBezTo>
                    <a:pt x="701" y="6416"/>
                    <a:pt x="467" y="5883"/>
                    <a:pt x="467" y="5149"/>
                  </a:cubicBezTo>
                  <a:cubicBezTo>
                    <a:pt x="567" y="3381"/>
                    <a:pt x="1501" y="1746"/>
                    <a:pt x="2969" y="779"/>
                  </a:cubicBezTo>
                  <a:cubicBezTo>
                    <a:pt x="3344" y="562"/>
                    <a:pt x="3707" y="450"/>
                    <a:pt x="4024" y="450"/>
                  </a:cubicBezTo>
                  <a:close/>
                  <a:moveTo>
                    <a:pt x="4033" y="1"/>
                  </a:moveTo>
                  <a:cubicBezTo>
                    <a:pt x="3635" y="1"/>
                    <a:pt x="3196" y="129"/>
                    <a:pt x="2735" y="379"/>
                  </a:cubicBezTo>
                  <a:cubicBezTo>
                    <a:pt x="1134" y="1446"/>
                    <a:pt x="100" y="3214"/>
                    <a:pt x="0" y="5149"/>
                  </a:cubicBezTo>
                  <a:cubicBezTo>
                    <a:pt x="0" y="6049"/>
                    <a:pt x="300" y="6750"/>
                    <a:pt x="867" y="7050"/>
                  </a:cubicBezTo>
                  <a:cubicBezTo>
                    <a:pt x="1134" y="7217"/>
                    <a:pt x="1401" y="7284"/>
                    <a:pt x="1701" y="7284"/>
                  </a:cubicBezTo>
                  <a:cubicBezTo>
                    <a:pt x="2135" y="7250"/>
                    <a:pt x="2569" y="7117"/>
                    <a:pt x="2969" y="6883"/>
                  </a:cubicBezTo>
                  <a:cubicBezTo>
                    <a:pt x="4603" y="5816"/>
                    <a:pt x="5604" y="4048"/>
                    <a:pt x="5738" y="2113"/>
                  </a:cubicBezTo>
                  <a:cubicBezTo>
                    <a:pt x="5738" y="1213"/>
                    <a:pt x="5404" y="545"/>
                    <a:pt x="4837" y="212"/>
                  </a:cubicBezTo>
                  <a:cubicBezTo>
                    <a:pt x="4596" y="70"/>
                    <a:pt x="4326" y="1"/>
                    <a:pt x="403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0"/>
            <p:cNvSpPr/>
            <p:nvPr/>
          </p:nvSpPr>
          <p:spPr>
            <a:xfrm>
              <a:off x="5054625" y="2248325"/>
              <a:ext cx="78400" cy="100050"/>
            </a:xfrm>
            <a:custGeom>
              <a:rect b="b" l="l" r="r" t="t"/>
              <a:pathLst>
                <a:path extrusionOk="0" h="4002" w="3136">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0"/>
            <p:cNvSpPr/>
            <p:nvPr/>
          </p:nvSpPr>
          <p:spPr>
            <a:xfrm>
              <a:off x="4983725" y="1892250"/>
              <a:ext cx="109575" cy="133825"/>
            </a:xfrm>
            <a:custGeom>
              <a:rect b="b" l="l" r="r" t="t"/>
              <a:pathLst>
                <a:path extrusionOk="0" h="5353" w="4383">
                  <a:moveTo>
                    <a:pt x="2909" y="347"/>
                  </a:moveTo>
                  <a:cubicBezTo>
                    <a:pt x="3501" y="347"/>
                    <a:pt x="4047" y="887"/>
                    <a:pt x="3903" y="1583"/>
                  </a:cubicBezTo>
                  <a:cubicBezTo>
                    <a:pt x="3837" y="2884"/>
                    <a:pt x="3136" y="4085"/>
                    <a:pt x="2069" y="4786"/>
                  </a:cubicBezTo>
                  <a:cubicBezTo>
                    <a:pt x="1863" y="4973"/>
                    <a:pt x="1623" y="5055"/>
                    <a:pt x="1389" y="5055"/>
                  </a:cubicBezTo>
                  <a:cubicBezTo>
                    <a:pt x="790" y="5055"/>
                    <a:pt x="233" y="4514"/>
                    <a:pt x="401" y="3818"/>
                  </a:cubicBezTo>
                  <a:cubicBezTo>
                    <a:pt x="468" y="2518"/>
                    <a:pt x="1135" y="1317"/>
                    <a:pt x="2236" y="616"/>
                  </a:cubicBezTo>
                  <a:cubicBezTo>
                    <a:pt x="2441" y="429"/>
                    <a:pt x="2679" y="347"/>
                    <a:pt x="2909" y="347"/>
                  </a:cubicBezTo>
                  <a:close/>
                  <a:moveTo>
                    <a:pt x="2917" y="1"/>
                  </a:moveTo>
                  <a:cubicBezTo>
                    <a:pt x="2629" y="1"/>
                    <a:pt x="2333" y="97"/>
                    <a:pt x="2069" y="316"/>
                  </a:cubicBezTo>
                  <a:cubicBezTo>
                    <a:pt x="868" y="1116"/>
                    <a:pt x="134" y="2384"/>
                    <a:pt x="34" y="3818"/>
                  </a:cubicBezTo>
                  <a:cubicBezTo>
                    <a:pt x="1" y="4352"/>
                    <a:pt x="234" y="4919"/>
                    <a:pt x="701" y="5219"/>
                  </a:cubicBezTo>
                  <a:cubicBezTo>
                    <a:pt x="868" y="5320"/>
                    <a:pt x="1068" y="5353"/>
                    <a:pt x="1302" y="5353"/>
                  </a:cubicBezTo>
                  <a:cubicBezTo>
                    <a:pt x="1635" y="5353"/>
                    <a:pt x="1935" y="5253"/>
                    <a:pt x="2236" y="5053"/>
                  </a:cubicBezTo>
                  <a:cubicBezTo>
                    <a:pt x="3436" y="4285"/>
                    <a:pt x="4170" y="2985"/>
                    <a:pt x="4237" y="1583"/>
                  </a:cubicBezTo>
                  <a:cubicBezTo>
                    <a:pt x="4383" y="686"/>
                    <a:pt x="3682" y="1"/>
                    <a:pt x="29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0"/>
            <p:cNvSpPr/>
            <p:nvPr/>
          </p:nvSpPr>
          <p:spPr>
            <a:xfrm>
              <a:off x="5008750" y="1922900"/>
              <a:ext cx="57575" cy="73750"/>
            </a:xfrm>
            <a:custGeom>
              <a:rect b="b" l="l" r="r" t="t"/>
              <a:pathLst>
                <a:path extrusionOk="0" h="2950" w="2303">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0"/>
            <p:cNvSpPr/>
            <p:nvPr/>
          </p:nvSpPr>
          <p:spPr>
            <a:xfrm>
              <a:off x="5183875" y="2001050"/>
              <a:ext cx="32550" cy="42175"/>
            </a:xfrm>
            <a:custGeom>
              <a:rect b="b" l="l" r="r" t="t"/>
              <a:pathLst>
                <a:path extrusionOk="0" h="1687" w="1302">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0"/>
            <p:cNvSpPr/>
            <p:nvPr/>
          </p:nvSpPr>
          <p:spPr>
            <a:xfrm>
              <a:off x="4935350" y="2325000"/>
              <a:ext cx="32550" cy="42150"/>
            </a:xfrm>
            <a:custGeom>
              <a:rect b="b" l="l" r="r" t="t"/>
              <a:pathLst>
                <a:path extrusionOk="0" h="1686" w="1302">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0"/>
            <p:cNvSpPr/>
            <p:nvPr/>
          </p:nvSpPr>
          <p:spPr>
            <a:xfrm>
              <a:off x="4892825" y="2696550"/>
              <a:ext cx="32550" cy="42175"/>
            </a:xfrm>
            <a:custGeom>
              <a:rect b="b" l="l" r="r" t="t"/>
              <a:pathLst>
                <a:path extrusionOk="0" h="1687" w="1302">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0"/>
            <p:cNvSpPr/>
            <p:nvPr/>
          </p:nvSpPr>
          <p:spPr>
            <a:xfrm>
              <a:off x="4751075" y="2679100"/>
              <a:ext cx="40050" cy="51575"/>
            </a:xfrm>
            <a:custGeom>
              <a:rect b="b" l="l" r="r" t="t"/>
              <a:pathLst>
                <a:path extrusionOk="0" h="2063" w="1602">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0"/>
            <p:cNvSpPr/>
            <p:nvPr/>
          </p:nvSpPr>
          <p:spPr>
            <a:xfrm>
              <a:off x="4720200" y="2886550"/>
              <a:ext cx="25050" cy="32425"/>
            </a:xfrm>
            <a:custGeom>
              <a:rect b="b" l="l" r="r" t="t"/>
              <a:pathLst>
                <a:path extrusionOk="0" h="1297" w="1002">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0"/>
            <p:cNvSpPr/>
            <p:nvPr/>
          </p:nvSpPr>
          <p:spPr>
            <a:xfrm>
              <a:off x="4810275" y="2884750"/>
              <a:ext cx="51725" cy="67250"/>
            </a:xfrm>
            <a:custGeom>
              <a:rect b="b" l="l" r="r" t="t"/>
              <a:pathLst>
                <a:path extrusionOk="0" h="2690" w="2069">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0"/>
            <p:cNvSpPr/>
            <p:nvPr/>
          </p:nvSpPr>
          <p:spPr>
            <a:xfrm>
              <a:off x="5251425" y="1607650"/>
              <a:ext cx="54225" cy="70775"/>
            </a:xfrm>
            <a:custGeom>
              <a:rect b="b" l="l" r="r" t="t"/>
              <a:pathLst>
                <a:path extrusionOk="0" h="2831" w="2169">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0"/>
            <p:cNvSpPr/>
            <p:nvPr/>
          </p:nvSpPr>
          <p:spPr>
            <a:xfrm>
              <a:off x="5087975" y="1661175"/>
              <a:ext cx="32550" cy="42150"/>
            </a:xfrm>
            <a:custGeom>
              <a:rect b="b" l="l" r="r" t="t"/>
              <a:pathLst>
                <a:path extrusionOk="0" h="1686" w="1302">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0"/>
            <p:cNvSpPr/>
            <p:nvPr/>
          </p:nvSpPr>
          <p:spPr>
            <a:xfrm>
              <a:off x="4981225" y="2729925"/>
              <a:ext cx="112600" cy="145075"/>
            </a:xfrm>
            <a:custGeom>
              <a:rect b="b" l="l" r="r" t="t"/>
              <a:pathLst>
                <a:path extrusionOk="0" h="5803" w="4504">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0"/>
            <p:cNvSpPr/>
            <p:nvPr/>
          </p:nvSpPr>
          <p:spPr>
            <a:xfrm>
              <a:off x="5514950" y="2774950"/>
              <a:ext cx="111775" cy="145075"/>
            </a:xfrm>
            <a:custGeom>
              <a:rect b="b" l="l" r="r" t="t"/>
              <a:pathLst>
                <a:path extrusionOk="0" h="5803" w="4471">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0"/>
            <p:cNvSpPr/>
            <p:nvPr/>
          </p:nvSpPr>
          <p:spPr>
            <a:xfrm>
              <a:off x="5359825" y="2365925"/>
              <a:ext cx="77575" cy="100850"/>
            </a:xfrm>
            <a:custGeom>
              <a:rect b="b" l="l" r="r" t="t"/>
              <a:pathLst>
                <a:path extrusionOk="0" h="4034" w="3103">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0"/>
            <p:cNvSpPr/>
            <p:nvPr/>
          </p:nvSpPr>
          <p:spPr>
            <a:xfrm>
              <a:off x="5054625" y="2248325"/>
              <a:ext cx="78400" cy="100050"/>
            </a:xfrm>
            <a:custGeom>
              <a:rect b="b" l="l" r="r" t="t"/>
              <a:pathLst>
                <a:path extrusionOk="0" h="4002" w="3136">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0"/>
            <p:cNvSpPr/>
            <p:nvPr/>
          </p:nvSpPr>
          <p:spPr>
            <a:xfrm>
              <a:off x="5008750" y="1922900"/>
              <a:ext cx="57575" cy="73750"/>
            </a:xfrm>
            <a:custGeom>
              <a:rect b="b" l="l" r="r" t="t"/>
              <a:pathLst>
                <a:path extrusionOk="0" h="2950" w="2303">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0"/>
            <p:cNvSpPr/>
            <p:nvPr/>
          </p:nvSpPr>
          <p:spPr>
            <a:xfrm>
              <a:off x="5183875" y="2001050"/>
              <a:ext cx="32550" cy="42175"/>
            </a:xfrm>
            <a:custGeom>
              <a:rect b="b" l="l" r="r" t="t"/>
              <a:pathLst>
                <a:path extrusionOk="0" h="1687" w="1302">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0"/>
            <p:cNvSpPr/>
            <p:nvPr/>
          </p:nvSpPr>
          <p:spPr>
            <a:xfrm>
              <a:off x="4935350" y="2325000"/>
              <a:ext cx="32550" cy="42150"/>
            </a:xfrm>
            <a:custGeom>
              <a:rect b="b" l="l" r="r" t="t"/>
              <a:pathLst>
                <a:path extrusionOk="0" h="1686" w="1302">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0"/>
            <p:cNvSpPr/>
            <p:nvPr/>
          </p:nvSpPr>
          <p:spPr>
            <a:xfrm>
              <a:off x="4892825" y="2696550"/>
              <a:ext cx="32550" cy="42175"/>
            </a:xfrm>
            <a:custGeom>
              <a:rect b="b" l="l" r="r" t="t"/>
              <a:pathLst>
                <a:path extrusionOk="0" h="1687" w="1302">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0"/>
            <p:cNvSpPr/>
            <p:nvPr/>
          </p:nvSpPr>
          <p:spPr>
            <a:xfrm>
              <a:off x="4751075" y="2679100"/>
              <a:ext cx="40050" cy="51575"/>
            </a:xfrm>
            <a:custGeom>
              <a:rect b="b" l="l" r="r" t="t"/>
              <a:pathLst>
                <a:path extrusionOk="0" h="2063" w="1602">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0"/>
            <p:cNvSpPr/>
            <p:nvPr/>
          </p:nvSpPr>
          <p:spPr>
            <a:xfrm>
              <a:off x="4720200" y="2886550"/>
              <a:ext cx="25050" cy="32425"/>
            </a:xfrm>
            <a:custGeom>
              <a:rect b="b" l="l" r="r" t="t"/>
              <a:pathLst>
                <a:path extrusionOk="0" h="1297" w="1002">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0"/>
            <p:cNvSpPr/>
            <p:nvPr/>
          </p:nvSpPr>
          <p:spPr>
            <a:xfrm>
              <a:off x="4810275" y="2884750"/>
              <a:ext cx="51725" cy="67250"/>
            </a:xfrm>
            <a:custGeom>
              <a:rect b="b" l="l" r="r" t="t"/>
              <a:pathLst>
                <a:path extrusionOk="0" h="2690" w="2069">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0"/>
            <p:cNvSpPr/>
            <p:nvPr/>
          </p:nvSpPr>
          <p:spPr>
            <a:xfrm>
              <a:off x="5251425" y="1607650"/>
              <a:ext cx="54225" cy="70775"/>
            </a:xfrm>
            <a:custGeom>
              <a:rect b="b" l="l" r="r" t="t"/>
              <a:pathLst>
                <a:path extrusionOk="0" h="2831" w="2169">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0"/>
            <p:cNvSpPr/>
            <p:nvPr/>
          </p:nvSpPr>
          <p:spPr>
            <a:xfrm>
              <a:off x="5087975" y="1661175"/>
              <a:ext cx="32550" cy="42150"/>
            </a:xfrm>
            <a:custGeom>
              <a:rect b="b" l="l" r="r" t="t"/>
              <a:pathLst>
                <a:path extrusionOk="0" h="1686" w="1302">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0"/>
            <p:cNvSpPr/>
            <p:nvPr/>
          </p:nvSpPr>
          <p:spPr>
            <a:xfrm>
              <a:off x="4612625" y="1532650"/>
              <a:ext cx="68425" cy="107325"/>
            </a:xfrm>
            <a:custGeom>
              <a:rect b="b" l="l" r="r" t="t"/>
              <a:pathLst>
                <a:path extrusionOk="0" h="4293" w="2737">
                  <a:moveTo>
                    <a:pt x="2618" y="1"/>
                  </a:moveTo>
                  <a:cubicBezTo>
                    <a:pt x="2592" y="1"/>
                    <a:pt x="2569" y="17"/>
                    <a:pt x="2569" y="56"/>
                  </a:cubicBezTo>
                  <a:lnTo>
                    <a:pt x="34" y="4159"/>
                  </a:lnTo>
                  <a:cubicBezTo>
                    <a:pt x="1" y="4192"/>
                    <a:pt x="1" y="4259"/>
                    <a:pt x="34" y="4292"/>
                  </a:cubicBezTo>
                  <a:lnTo>
                    <a:pt x="101" y="4292"/>
                  </a:lnTo>
                  <a:cubicBezTo>
                    <a:pt x="134" y="4292"/>
                    <a:pt x="134" y="4259"/>
                    <a:pt x="168" y="4259"/>
                  </a:cubicBezTo>
                  <a:lnTo>
                    <a:pt x="2703" y="123"/>
                  </a:lnTo>
                  <a:cubicBezTo>
                    <a:pt x="2736" y="89"/>
                    <a:pt x="2703" y="56"/>
                    <a:pt x="2669" y="23"/>
                  </a:cubicBezTo>
                  <a:cubicBezTo>
                    <a:pt x="2656" y="9"/>
                    <a:pt x="2636" y="1"/>
                    <a:pt x="26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0"/>
            <p:cNvSpPr/>
            <p:nvPr/>
          </p:nvSpPr>
          <p:spPr>
            <a:xfrm>
              <a:off x="4676850" y="1548225"/>
              <a:ext cx="33375" cy="216000"/>
            </a:xfrm>
            <a:custGeom>
              <a:rect b="b" l="l" r="r" t="t"/>
              <a:pathLst>
                <a:path extrusionOk="0" h="8640" w="1335">
                  <a:moveTo>
                    <a:pt x="1268" y="0"/>
                  </a:moveTo>
                  <a:cubicBezTo>
                    <a:pt x="1234" y="0"/>
                    <a:pt x="1168" y="34"/>
                    <a:pt x="1168" y="100"/>
                  </a:cubicBezTo>
                  <a:lnTo>
                    <a:pt x="0" y="8540"/>
                  </a:lnTo>
                  <a:cubicBezTo>
                    <a:pt x="0" y="8606"/>
                    <a:pt x="0" y="8640"/>
                    <a:pt x="67" y="8640"/>
                  </a:cubicBezTo>
                  <a:cubicBezTo>
                    <a:pt x="100" y="8640"/>
                    <a:pt x="167" y="8640"/>
                    <a:pt x="167" y="8573"/>
                  </a:cubicBezTo>
                  <a:lnTo>
                    <a:pt x="1335" y="100"/>
                  </a:lnTo>
                  <a:cubicBezTo>
                    <a:pt x="1335" y="67"/>
                    <a:pt x="1335" y="0"/>
                    <a:pt x="12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0"/>
            <p:cNvSpPr/>
            <p:nvPr/>
          </p:nvSpPr>
          <p:spPr>
            <a:xfrm>
              <a:off x="4591775" y="1760525"/>
              <a:ext cx="88425" cy="176325"/>
            </a:xfrm>
            <a:custGeom>
              <a:rect b="b" l="l" r="r" t="t"/>
              <a:pathLst>
                <a:path extrusionOk="0" h="7053" w="3537">
                  <a:moveTo>
                    <a:pt x="3452" y="0"/>
                  </a:moveTo>
                  <a:cubicBezTo>
                    <a:pt x="3417" y="0"/>
                    <a:pt x="3393" y="24"/>
                    <a:pt x="3370" y="48"/>
                  </a:cubicBezTo>
                  <a:lnTo>
                    <a:pt x="34" y="6919"/>
                  </a:lnTo>
                  <a:cubicBezTo>
                    <a:pt x="1" y="6986"/>
                    <a:pt x="34" y="7019"/>
                    <a:pt x="68" y="7053"/>
                  </a:cubicBezTo>
                  <a:lnTo>
                    <a:pt x="101" y="7053"/>
                  </a:lnTo>
                  <a:cubicBezTo>
                    <a:pt x="134" y="7053"/>
                    <a:pt x="168" y="7019"/>
                    <a:pt x="201" y="7019"/>
                  </a:cubicBezTo>
                  <a:lnTo>
                    <a:pt x="3537" y="114"/>
                  </a:lnTo>
                  <a:cubicBezTo>
                    <a:pt x="3537" y="81"/>
                    <a:pt x="3537" y="14"/>
                    <a:pt x="3503" y="14"/>
                  </a:cubicBezTo>
                  <a:cubicBezTo>
                    <a:pt x="3484" y="5"/>
                    <a:pt x="3467" y="0"/>
                    <a:pt x="345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0"/>
            <p:cNvSpPr/>
            <p:nvPr/>
          </p:nvSpPr>
          <p:spPr>
            <a:xfrm>
              <a:off x="4499225" y="1760325"/>
              <a:ext cx="181825" cy="106475"/>
            </a:xfrm>
            <a:custGeom>
              <a:rect b="b" l="l" r="r" t="t"/>
              <a:pathLst>
                <a:path extrusionOk="0" h="4259" w="7273">
                  <a:moveTo>
                    <a:pt x="7193" y="0"/>
                  </a:moveTo>
                  <a:cubicBezTo>
                    <a:pt x="7172" y="0"/>
                    <a:pt x="7152" y="8"/>
                    <a:pt x="7139" y="22"/>
                  </a:cubicBezTo>
                  <a:lnTo>
                    <a:pt x="67" y="4092"/>
                  </a:lnTo>
                  <a:cubicBezTo>
                    <a:pt x="0" y="4125"/>
                    <a:pt x="0" y="4159"/>
                    <a:pt x="34" y="4225"/>
                  </a:cubicBezTo>
                  <a:cubicBezTo>
                    <a:pt x="34" y="4225"/>
                    <a:pt x="67" y="4259"/>
                    <a:pt x="100" y="4259"/>
                  </a:cubicBezTo>
                  <a:cubicBezTo>
                    <a:pt x="100" y="4259"/>
                    <a:pt x="134" y="4259"/>
                    <a:pt x="134" y="4225"/>
                  </a:cubicBezTo>
                  <a:lnTo>
                    <a:pt x="7239" y="156"/>
                  </a:lnTo>
                  <a:cubicBezTo>
                    <a:pt x="7272" y="122"/>
                    <a:pt x="7272" y="89"/>
                    <a:pt x="7272" y="56"/>
                  </a:cubicBezTo>
                  <a:cubicBezTo>
                    <a:pt x="7253" y="17"/>
                    <a:pt x="7222" y="0"/>
                    <a:pt x="719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0"/>
            <p:cNvSpPr/>
            <p:nvPr/>
          </p:nvSpPr>
          <p:spPr>
            <a:xfrm>
              <a:off x="4747725" y="890550"/>
              <a:ext cx="42550" cy="436700"/>
            </a:xfrm>
            <a:custGeom>
              <a:rect b="b" l="l" r="r" t="t"/>
              <a:pathLst>
                <a:path extrusionOk="0" h="17468" w="1702">
                  <a:moveTo>
                    <a:pt x="1505" y="1"/>
                  </a:moveTo>
                  <a:cubicBezTo>
                    <a:pt x="1412" y="1"/>
                    <a:pt x="1318" y="59"/>
                    <a:pt x="1302" y="188"/>
                  </a:cubicBezTo>
                  <a:lnTo>
                    <a:pt x="1" y="17234"/>
                  </a:lnTo>
                  <a:cubicBezTo>
                    <a:pt x="1" y="17367"/>
                    <a:pt x="67" y="17434"/>
                    <a:pt x="167" y="17468"/>
                  </a:cubicBezTo>
                  <a:cubicBezTo>
                    <a:pt x="267" y="17468"/>
                    <a:pt x="368" y="17367"/>
                    <a:pt x="368" y="17267"/>
                  </a:cubicBezTo>
                  <a:lnTo>
                    <a:pt x="1702" y="188"/>
                  </a:lnTo>
                  <a:cubicBezTo>
                    <a:pt x="1702" y="68"/>
                    <a:pt x="1604" y="1"/>
                    <a:pt x="15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0"/>
            <p:cNvSpPr/>
            <p:nvPr/>
          </p:nvSpPr>
          <p:spPr>
            <a:xfrm>
              <a:off x="4808600" y="663475"/>
              <a:ext cx="323850" cy="648775"/>
            </a:xfrm>
            <a:custGeom>
              <a:rect b="b" l="l" r="r" t="t"/>
              <a:pathLst>
                <a:path extrusionOk="0" h="25951" w="12954">
                  <a:moveTo>
                    <a:pt x="12716" y="1"/>
                  </a:moveTo>
                  <a:cubicBezTo>
                    <a:pt x="12653" y="1"/>
                    <a:pt x="12588" y="30"/>
                    <a:pt x="12543" y="98"/>
                  </a:cubicBezTo>
                  <a:lnTo>
                    <a:pt x="34" y="25683"/>
                  </a:lnTo>
                  <a:cubicBezTo>
                    <a:pt x="1" y="25783"/>
                    <a:pt x="34" y="25883"/>
                    <a:pt x="134" y="25950"/>
                  </a:cubicBezTo>
                  <a:lnTo>
                    <a:pt x="201" y="25950"/>
                  </a:lnTo>
                  <a:cubicBezTo>
                    <a:pt x="268" y="25950"/>
                    <a:pt x="334" y="25917"/>
                    <a:pt x="401" y="25850"/>
                  </a:cubicBezTo>
                  <a:lnTo>
                    <a:pt x="12910" y="265"/>
                  </a:lnTo>
                  <a:cubicBezTo>
                    <a:pt x="12954" y="111"/>
                    <a:pt x="12838" y="1"/>
                    <a:pt x="127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0"/>
            <p:cNvSpPr/>
            <p:nvPr/>
          </p:nvSpPr>
          <p:spPr>
            <a:xfrm>
              <a:off x="4538950" y="1331975"/>
              <a:ext cx="147925" cy="81175"/>
            </a:xfrm>
            <a:custGeom>
              <a:rect b="b" l="l" r="r" t="t"/>
              <a:pathLst>
                <a:path extrusionOk="0" h="3247" w="5917">
                  <a:moveTo>
                    <a:pt x="283" y="0"/>
                  </a:moveTo>
                  <a:cubicBezTo>
                    <a:pt x="114" y="0"/>
                    <a:pt x="1" y="225"/>
                    <a:pt x="179" y="344"/>
                  </a:cubicBezTo>
                  <a:lnTo>
                    <a:pt x="5616" y="3213"/>
                  </a:lnTo>
                  <a:cubicBezTo>
                    <a:pt x="5616" y="3213"/>
                    <a:pt x="5650" y="3213"/>
                    <a:pt x="5683" y="3246"/>
                  </a:cubicBezTo>
                  <a:cubicBezTo>
                    <a:pt x="5750" y="3246"/>
                    <a:pt x="5816" y="3180"/>
                    <a:pt x="5850" y="3113"/>
                  </a:cubicBezTo>
                  <a:cubicBezTo>
                    <a:pt x="5917" y="3046"/>
                    <a:pt x="5883" y="2913"/>
                    <a:pt x="5783" y="2879"/>
                  </a:cubicBezTo>
                  <a:lnTo>
                    <a:pt x="346" y="11"/>
                  </a:lnTo>
                  <a:cubicBezTo>
                    <a:pt x="324" y="3"/>
                    <a:pt x="303" y="0"/>
                    <a:pt x="2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0"/>
            <p:cNvSpPr/>
            <p:nvPr/>
          </p:nvSpPr>
          <p:spPr>
            <a:xfrm>
              <a:off x="3657775" y="990325"/>
              <a:ext cx="582950" cy="123450"/>
            </a:xfrm>
            <a:custGeom>
              <a:rect b="b" l="l" r="r" t="t"/>
              <a:pathLst>
                <a:path extrusionOk="0" h="4938" w="23318">
                  <a:moveTo>
                    <a:pt x="23084" y="0"/>
                  </a:moveTo>
                  <a:lnTo>
                    <a:pt x="168" y="4570"/>
                  </a:lnTo>
                  <a:cubicBezTo>
                    <a:pt x="68" y="4570"/>
                    <a:pt x="1" y="4670"/>
                    <a:pt x="34" y="4804"/>
                  </a:cubicBezTo>
                  <a:cubicBezTo>
                    <a:pt x="34" y="4870"/>
                    <a:pt x="101" y="4937"/>
                    <a:pt x="201" y="4937"/>
                  </a:cubicBezTo>
                  <a:lnTo>
                    <a:pt x="234" y="4937"/>
                  </a:lnTo>
                  <a:lnTo>
                    <a:pt x="23151" y="400"/>
                  </a:lnTo>
                  <a:cubicBezTo>
                    <a:pt x="23251" y="367"/>
                    <a:pt x="23317" y="267"/>
                    <a:pt x="23284" y="167"/>
                  </a:cubicBezTo>
                  <a:cubicBezTo>
                    <a:pt x="23284" y="67"/>
                    <a:pt x="23184" y="0"/>
                    <a:pt x="230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0"/>
            <p:cNvSpPr/>
            <p:nvPr/>
          </p:nvSpPr>
          <p:spPr>
            <a:xfrm>
              <a:off x="4287400" y="1332950"/>
              <a:ext cx="165750" cy="63525"/>
            </a:xfrm>
            <a:custGeom>
              <a:rect b="b" l="l" r="r" t="t"/>
              <a:pathLst>
                <a:path extrusionOk="0" h="2541" w="6630">
                  <a:moveTo>
                    <a:pt x="6498" y="1"/>
                  </a:moveTo>
                  <a:cubicBezTo>
                    <a:pt x="6490" y="1"/>
                    <a:pt x="6481" y="2"/>
                    <a:pt x="6472" y="5"/>
                  </a:cubicBezTo>
                  <a:lnTo>
                    <a:pt x="67" y="2373"/>
                  </a:lnTo>
                  <a:cubicBezTo>
                    <a:pt x="0" y="2407"/>
                    <a:pt x="0" y="2440"/>
                    <a:pt x="0" y="2507"/>
                  </a:cubicBezTo>
                  <a:cubicBezTo>
                    <a:pt x="34" y="2507"/>
                    <a:pt x="67" y="2540"/>
                    <a:pt x="101" y="2540"/>
                  </a:cubicBezTo>
                  <a:lnTo>
                    <a:pt x="6538" y="172"/>
                  </a:lnTo>
                  <a:cubicBezTo>
                    <a:pt x="6630" y="141"/>
                    <a:pt x="6583" y="1"/>
                    <a:pt x="649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0"/>
            <p:cNvSpPr/>
            <p:nvPr/>
          </p:nvSpPr>
          <p:spPr>
            <a:xfrm>
              <a:off x="4399975" y="1145725"/>
              <a:ext cx="89250" cy="129825"/>
            </a:xfrm>
            <a:custGeom>
              <a:rect b="b" l="l" r="r" t="t"/>
              <a:pathLst>
                <a:path extrusionOk="0" h="5193" w="3570">
                  <a:moveTo>
                    <a:pt x="119" y="0"/>
                  </a:moveTo>
                  <a:cubicBezTo>
                    <a:pt x="101" y="0"/>
                    <a:pt x="81" y="8"/>
                    <a:pt x="67" y="22"/>
                  </a:cubicBezTo>
                  <a:cubicBezTo>
                    <a:pt x="34" y="55"/>
                    <a:pt x="1" y="89"/>
                    <a:pt x="34" y="122"/>
                  </a:cubicBezTo>
                  <a:lnTo>
                    <a:pt x="3403" y="5126"/>
                  </a:lnTo>
                  <a:cubicBezTo>
                    <a:pt x="3436" y="5159"/>
                    <a:pt x="3470" y="5159"/>
                    <a:pt x="3470" y="5192"/>
                  </a:cubicBezTo>
                  <a:cubicBezTo>
                    <a:pt x="3503" y="5159"/>
                    <a:pt x="3537" y="5159"/>
                    <a:pt x="3537" y="5159"/>
                  </a:cubicBezTo>
                  <a:cubicBezTo>
                    <a:pt x="3570" y="5126"/>
                    <a:pt x="3570" y="5092"/>
                    <a:pt x="3570" y="5059"/>
                  </a:cubicBezTo>
                  <a:lnTo>
                    <a:pt x="167" y="55"/>
                  </a:lnTo>
                  <a:cubicBezTo>
                    <a:pt x="167" y="16"/>
                    <a:pt x="145" y="0"/>
                    <a:pt x="11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0"/>
            <p:cNvSpPr/>
            <p:nvPr/>
          </p:nvSpPr>
          <p:spPr>
            <a:xfrm>
              <a:off x="4415000" y="1392275"/>
              <a:ext cx="63400" cy="162975"/>
            </a:xfrm>
            <a:custGeom>
              <a:rect b="b" l="l" r="r" t="t"/>
              <a:pathLst>
                <a:path extrusionOk="0" h="6519" w="2536">
                  <a:moveTo>
                    <a:pt x="2469" y="0"/>
                  </a:moveTo>
                  <a:cubicBezTo>
                    <a:pt x="2402" y="0"/>
                    <a:pt x="2368" y="34"/>
                    <a:pt x="2368" y="67"/>
                  </a:cubicBezTo>
                  <a:lnTo>
                    <a:pt x="0" y="6405"/>
                  </a:lnTo>
                  <a:cubicBezTo>
                    <a:pt x="0" y="6438"/>
                    <a:pt x="33" y="6505"/>
                    <a:pt x="67" y="6505"/>
                  </a:cubicBezTo>
                  <a:lnTo>
                    <a:pt x="100" y="6505"/>
                  </a:lnTo>
                  <a:cubicBezTo>
                    <a:pt x="110" y="6515"/>
                    <a:pt x="120" y="6519"/>
                    <a:pt x="130" y="6519"/>
                  </a:cubicBezTo>
                  <a:cubicBezTo>
                    <a:pt x="153" y="6519"/>
                    <a:pt x="177" y="6495"/>
                    <a:pt x="200" y="6472"/>
                  </a:cubicBezTo>
                  <a:lnTo>
                    <a:pt x="2502" y="134"/>
                  </a:lnTo>
                  <a:cubicBezTo>
                    <a:pt x="2535" y="67"/>
                    <a:pt x="2502" y="34"/>
                    <a:pt x="246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0"/>
            <p:cNvSpPr/>
            <p:nvPr/>
          </p:nvSpPr>
          <p:spPr>
            <a:xfrm>
              <a:off x="4233200" y="992825"/>
              <a:ext cx="21700" cy="371950"/>
            </a:xfrm>
            <a:custGeom>
              <a:rect b="b" l="l" r="r" t="t"/>
              <a:pathLst>
                <a:path extrusionOk="0" h="14878" w="868">
                  <a:moveTo>
                    <a:pt x="100" y="0"/>
                  </a:moveTo>
                  <a:cubicBezTo>
                    <a:pt x="34" y="0"/>
                    <a:pt x="0" y="34"/>
                    <a:pt x="0" y="67"/>
                  </a:cubicBezTo>
                  <a:lnTo>
                    <a:pt x="701" y="14811"/>
                  </a:lnTo>
                  <a:cubicBezTo>
                    <a:pt x="701" y="14844"/>
                    <a:pt x="767" y="14878"/>
                    <a:pt x="801" y="14878"/>
                  </a:cubicBezTo>
                  <a:cubicBezTo>
                    <a:pt x="834" y="14878"/>
                    <a:pt x="868" y="14844"/>
                    <a:pt x="868" y="14778"/>
                  </a:cubicBezTo>
                  <a:lnTo>
                    <a:pt x="167" y="67"/>
                  </a:lnTo>
                  <a:cubicBezTo>
                    <a:pt x="167" y="34"/>
                    <a:pt x="134" y="0"/>
                    <a:pt x="1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0"/>
            <p:cNvSpPr/>
            <p:nvPr/>
          </p:nvSpPr>
          <p:spPr>
            <a:xfrm>
              <a:off x="4130175" y="1286650"/>
              <a:ext cx="98875" cy="105650"/>
            </a:xfrm>
            <a:custGeom>
              <a:rect b="b" l="l" r="r" t="t"/>
              <a:pathLst>
                <a:path extrusionOk="0" h="4226" w="3955">
                  <a:moveTo>
                    <a:pt x="117" y="0"/>
                  </a:moveTo>
                  <a:cubicBezTo>
                    <a:pt x="48" y="0"/>
                    <a:pt x="0" y="71"/>
                    <a:pt x="52" y="122"/>
                  </a:cubicBezTo>
                  <a:lnTo>
                    <a:pt x="3788" y="4192"/>
                  </a:lnTo>
                  <a:cubicBezTo>
                    <a:pt x="3821" y="4225"/>
                    <a:pt x="3854" y="4225"/>
                    <a:pt x="3854" y="4225"/>
                  </a:cubicBezTo>
                  <a:lnTo>
                    <a:pt x="3921" y="4225"/>
                  </a:lnTo>
                  <a:cubicBezTo>
                    <a:pt x="3954" y="4192"/>
                    <a:pt x="3954" y="4125"/>
                    <a:pt x="3921" y="4092"/>
                  </a:cubicBezTo>
                  <a:lnTo>
                    <a:pt x="185" y="22"/>
                  </a:lnTo>
                  <a:cubicBezTo>
                    <a:pt x="162" y="7"/>
                    <a:pt x="139" y="0"/>
                    <a:pt x="1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0"/>
            <p:cNvSpPr/>
            <p:nvPr/>
          </p:nvSpPr>
          <p:spPr>
            <a:xfrm>
              <a:off x="4846975" y="1351400"/>
              <a:ext cx="259375" cy="38400"/>
            </a:xfrm>
            <a:custGeom>
              <a:rect b="b" l="l" r="r" t="t"/>
              <a:pathLst>
                <a:path extrusionOk="0" h="1536" w="10375">
                  <a:moveTo>
                    <a:pt x="10174" y="1"/>
                  </a:moveTo>
                  <a:lnTo>
                    <a:pt x="200" y="1135"/>
                  </a:lnTo>
                  <a:cubicBezTo>
                    <a:pt x="100" y="1168"/>
                    <a:pt x="0" y="1268"/>
                    <a:pt x="33" y="1369"/>
                  </a:cubicBezTo>
                  <a:cubicBezTo>
                    <a:pt x="33" y="1469"/>
                    <a:pt x="100" y="1535"/>
                    <a:pt x="200" y="1535"/>
                  </a:cubicBezTo>
                  <a:lnTo>
                    <a:pt x="234" y="1535"/>
                  </a:lnTo>
                  <a:lnTo>
                    <a:pt x="10207" y="401"/>
                  </a:lnTo>
                  <a:cubicBezTo>
                    <a:pt x="10307" y="368"/>
                    <a:pt x="10374" y="301"/>
                    <a:pt x="10374" y="168"/>
                  </a:cubicBezTo>
                  <a:cubicBezTo>
                    <a:pt x="10374" y="68"/>
                    <a:pt x="10274" y="1"/>
                    <a:pt x="101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0"/>
            <p:cNvSpPr/>
            <p:nvPr/>
          </p:nvSpPr>
          <p:spPr>
            <a:xfrm>
              <a:off x="5168850" y="946025"/>
              <a:ext cx="137550" cy="332025"/>
            </a:xfrm>
            <a:custGeom>
              <a:rect b="b" l="l" r="r" t="t"/>
              <a:pathLst>
                <a:path extrusionOk="0" h="13281" w="5502">
                  <a:moveTo>
                    <a:pt x="5260" y="1"/>
                  </a:moveTo>
                  <a:cubicBezTo>
                    <a:pt x="5193" y="1"/>
                    <a:pt x="5129" y="41"/>
                    <a:pt x="5105" y="138"/>
                  </a:cubicBezTo>
                  <a:lnTo>
                    <a:pt x="68" y="13014"/>
                  </a:lnTo>
                  <a:cubicBezTo>
                    <a:pt x="1" y="13147"/>
                    <a:pt x="101" y="13280"/>
                    <a:pt x="234" y="13280"/>
                  </a:cubicBezTo>
                  <a:cubicBezTo>
                    <a:pt x="301" y="13280"/>
                    <a:pt x="401" y="13214"/>
                    <a:pt x="401" y="13147"/>
                  </a:cubicBezTo>
                  <a:lnTo>
                    <a:pt x="5438" y="271"/>
                  </a:lnTo>
                  <a:cubicBezTo>
                    <a:pt x="5502" y="123"/>
                    <a:pt x="5376" y="1"/>
                    <a:pt x="526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0"/>
            <p:cNvSpPr/>
            <p:nvPr/>
          </p:nvSpPr>
          <p:spPr>
            <a:xfrm>
              <a:off x="5379850" y="876900"/>
              <a:ext cx="201000" cy="55075"/>
            </a:xfrm>
            <a:custGeom>
              <a:rect b="b" l="l" r="r" t="t"/>
              <a:pathLst>
                <a:path extrusionOk="0" h="2203" w="8040">
                  <a:moveTo>
                    <a:pt x="100" y="1"/>
                  </a:moveTo>
                  <a:cubicBezTo>
                    <a:pt x="67" y="1"/>
                    <a:pt x="0" y="34"/>
                    <a:pt x="0" y="67"/>
                  </a:cubicBezTo>
                  <a:cubicBezTo>
                    <a:pt x="0" y="134"/>
                    <a:pt x="0" y="167"/>
                    <a:pt x="67" y="167"/>
                  </a:cubicBezTo>
                  <a:lnTo>
                    <a:pt x="7906" y="2202"/>
                  </a:lnTo>
                  <a:lnTo>
                    <a:pt x="7939" y="2202"/>
                  </a:lnTo>
                  <a:cubicBezTo>
                    <a:pt x="7973" y="2202"/>
                    <a:pt x="8006" y="2169"/>
                    <a:pt x="8006" y="2135"/>
                  </a:cubicBezTo>
                  <a:cubicBezTo>
                    <a:pt x="8039" y="2069"/>
                    <a:pt x="8006" y="2035"/>
                    <a:pt x="7973" y="2035"/>
                  </a:cubicBezTo>
                  <a:lnTo>
                    <a:pt x="10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0"/>
            <p:cNvSpPr/>
            <p:nvPr/>
          </p:nvSpPr>
          <p:spPr>
            <a:xfrm>
              <a:off x="5381525" y="694575"/>
              <a:ext cx="146400" cy="139825"/>
            </a:xfrm>
            <a:custGeom>
              <a:rect b="b" l="l" r="r" t="t"/>
              <a:pathLst>
                <a:path extrusionOk="0" h="5593" w="5856">
                  <a:moveTo>
                    <a:pt x="5737" y="0"/>
                  </a:moveTo>
                  <a:cubicBezTo>
                    <a:pt x="5716" y="0"/>
                    <a:pt x="5693" y="7"/>
                    <a:pt x="5671" y="22"/>
                  </a:cubicBezTo>
                  <a:lnTo>
                    <a:pt x="33" y="5426"/>
                  </a:lnTo>
                  <a:cubicBezTo>
                    <a:pt x="0" y="5459"/>
                    <a:pt x="0" y="5526"/>
                    <a:pt x="33" y="5559"/>
                  </a:cubicBezTo>
                  <a:cubicBezTo>
                    <a:pt x="33" y="5592"/>
                    <a:pt x="67" y="5592"/>
                    <a:pt x="100" y="5592"/>
                  </a:cubicBezTo>
                  <a:cubicBezTo>
                    <a:pt x="100" y="5592"/>
                    <a:pt x="133" y="5559"/>
                    <a:pt x="133" y="5559"/>
                  </a:cubicBezTo>
                  <a:lnTo>
                    <a:pt x="5804" y="155"/>
                  </a:lnTo>
                  <a:cubicBezTo>
                    <a:pt x="5856" y="78"/>
                    <a:pt x="5807" y="0"/>
                    <a:pt x="573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0"/>
            <p:cNvSpPr/>
            <p:nvPr/>
          </p:nvSpPr>
          <p:spPr>
            <a:xfrm>
              <a:off x="4209000" y="960050"/>
              <a:ext cx="53400" cy="68900"/>
            </a:xfrm>
            <a:custGeom>
              <a:rect b="b" l="l" r="r" t="t"/>
              <a:pathLst>
                <a:path extrusionOk="0" h="2756" w="2136">
                  <a:moveTo>
                    <a:pt x="1548" y="1"/>
                  </a:moveTo>
                  <a:cubicBezTo>
                    <a:pt x="1405" y="1"/>
                    <a:pt x="1242" y="47"/>
                    <a:pt x="1068" y="144"/>
                  </a:cubicBezTo>
                  <a:cubicBezTo>
                    <a:pt x="435" y="544"/>
                    <a:pt x="34" y="1245"/>
                    <a:pt x="1" y="2012"/>
                  </a:cubicBezTo>
                  <a:cubicBezTo>
                    <a:pt x="1" y="2484"/>
                    <a:pt x="252" y="2756"/>
                    <a:pt x="599" y="2756"/>
                  </a:cubicBezTo>
                  <a:cubicBezTo>
                    <a:pt x="743" y="2756"/>
                    <a:pt x="903" y="2710"/>
                    <a:pt x="1068" y="2612"/>
                  </a:cubicBezTo>
                  <a:cubicBezTo>
                    <a:pt x="1702" y="2212"/>
                    <a:pt x="2102" y="1511"/>
                    <a:pt x="2136" y="778"/>
                  </a:cubicBezTo>
                  <a:cubicBezTo>
                    <a:pt x="2136" y="280"/>
                    <a:pt x="1900" y="1"/>
                    <a:pt x="154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0"/>
            <p:cNvSpPr/>
            <p:nvPr/>
          </p:nvSpPr>
          <p:spPr>
            <a:xfrm>
              <a:off x="4388300" y="1128950"/>
              <a:ext cx="29225" cy="37825"/>
            </a:xfrm>
            <a:custGeom>
              <a:rect b="b" l="l" r="r" t="t"/>
              <a:pathLst>
                <a:path extrusionOk="0" h="1513" w="1169">
                  <a:moveTo>
                    <a:pt x="852" y="1"/>
                  </a:moveTo>
                  <a:cubicBezTo>
                    <a:pt x="768" y="1"/>
                    <a:pt x="671" y="31"/>
                    <a:pt x="568" y="93"/>
                  </a:cubicBezTo>
                  <a:cubicBezTo>
                    <a:pt x="234" y="293"/>
                    <a:pt x="1" y="660"/>
                    <a:pt x="1" y="1093"/>
                  </a:cubicBezTo>
                  <a:cubicBezTo>
                    <a:pt x="1" y="1353"/>
                    <a:pt x="134" y="1512"/>
                    <a:pt x="319" y="1512"/>
                  </a:cubicBezTo>
                  <a:cubicBezTo>
                    <a:pt x="395" y="1512"/>
                    <a:pt x="480" y="1485"/>
                    <a:pt x="568" y="1427"/>
                  </a:cubicBezTo>
                  <a:cubicBezTo>
                    <a:pt x="935" y="1193"/>
                    <a:pt x="1135" y="826"/>
                    <a:pt x="1168" y="426"/>
                  </a:cubicBezTo>
                  <a:cubicBezTo>
                    <a:pt x="1168" y="150"/>
                    <a:pt x="1041" y="1"/>
                    <a:pt x="85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0"/>
            <p:cNvSpPr/>
            <p:nvPr/>
          </p:nvSpPr>
          <p:spPr>
            <a:xfrm>
              <a:off x="4116450" y="1268775"/>
              <a:ext cx="29200" cy="37725"/>
            </a:xfrm>
            <a:custGeom>
              <a:rect b="b" l="l" r="r" t="t"/>
              <a:pathLst>
                <a:path extrusionOk="0" h="1509" w="1168">
                  <a:moveTo>
                    <a:pt x="829" y="0"/>
                  </a:moveTo>
                  <a:cubicBezTo>
                    <a:pt x="750" y="0"/>
                    <a:pt x="661" y="23"/>
                    <a:pt x="567" y="70"/>
                  </a:cubicBezTo>
                  <a:cubicBezTo>
                    <a:pt x="234" y="304"/>
                    <a:pt x="34" y="671"/>
                    <a:pt x="0" y="1104"/>
                  </a:cubicBezTo>
                  <a:cubicBezTo>
                    <a:pt x="0" y="1366"/>
                    <a:pt x="136" y="1509"/>
                    <a:pt x="323" y="1509"/>
                  </a:cubicBezTo>
                  <a:cubicBezTo>
                    <a:pt x="398" y="1509"/>
                    <a:pt x="481" y="1486"/>
                    <a:pt x="567" y="1438"/>
                  </a:cubicBezTo>
                  <a:cubicBezTo>
                    <a:pt x="934" y="1204"/>
                    <a:pt x="1134" y="837"/>
                    <a:pt x="1168" y="437"/>
                  </a:cubicBezTo>
                  <a:cubicBezTo>
                    <a:pt x="1168" y="150"/>
                    <a:pt x="1030" y="0"/>
                    <a:pt x="82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0"/>
            <p:cNvSpPr/>
            <p:nvPr/>
          </p:nvSpPr>
          <p:spPr>
            <a:xfrm>
              <a:off x="4402475" y="1534400"/>
              <a:ext cx="29225" cy="37675"/>
            </a:xfrm>
            <a:custGeom>
              <a:rect b="b" l="l" r="r" t="t"/>
              <a:pathLst>
                <a:path extrusionOk="0" h="1507" w="1169">
                  <a:moveTo>
                    <a:pt x="850" y="1"/>
                  </a:moveTo>
                  <a:cubicBezTo>
                    <a:pt x="774" y="1"/>
                    <a:pt x="689" y="28"/>
                    <a:pt x="601" y="86"/>
                  </a:cubicBezTo>
                  <a:cubicBezTo>
                    <a:pt x="234" y="286"/>
                    <a:pt x="34" y="687"/>
                    <a:pt x="1" y="1087"/>
                  </a:cubicBezTo>
                  <a:cubicBezTo>
                    <a:pt x="1" y="1347"/>
                    <a:pt x="134" y="1506"/>
                    <a:pt x="331" y="1506"/>
                  </a:cubicBezTo>
                  <a:cubicBezTo>
                    <a:pt x="412" y="1506"/>
                    <a:pt x="504" y="1479"/>
                    <a:pt x="601" y="1420"/>
                  </a:cubicBezTo>
                  <a:cubicBezTo>
                    <a:pt x="935" y="1187"/>
                    <a:pt x="1168" y="820"/>
                    <a:pt x="1168" y="420"/>
                  </a:cubicBezTo>
                  <a:cubicBezTo>
                    <a:pt x="1168" y="160"/>
                    <a:pt x="1035" y="1"/>
                    <a:pt x="8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0"/>
            <p:cNvSpPr/>
            <p:nvPr/>
          </p:nvSpPr>
          <p:spPr>
            <a:xfrm>
              <a:off x="4600125" y="1618625"/>
              <a:ext cx="29200" cy="37675"/>
            </a:xfrm>
            <a:custGeom>
              <a:rect b="b" l="l" r="r" t="t"/>
              <a:pathLst>
                <a:path extrusionOk="0" h="1507" w="1168">
                  <a:moveTo>
                    <a:pt x="850" y="1"/>
                  </a:moveTo>
                  <a:cubicBezTo>
                    <a:pt x="773" y="1"/>
                    <a:pt x="689" y="28"/>
                    <a:pt x="601" y="86"/>
                  </a:cubicBezTo>
                  <a:cubicBezTo>
                    <a:pt x="234" y="320"/>
                    <a:pt x="34" y="687"/>
                    <a:pt x="0" y="1087"/>
                  </a:cubicBezTo>
                  <a:cubicBezTo>
                    <a:pt x="0" y="1347"/>
                    <a:pt x="134" y="1506"/>
                    <a:pt x="331" y="1506"/>
                  </a:cubicBezTo>
                  <a:cubicBezTo>
                    <a:pt x="412" y="1506"/>
                    <a:pt x="503" y="1479"/>
                    <a:pt x="601" y="1421"/>
                  </a:cubicBezTo>
                  <a:cubicBezTo>
                    <a:pt x="934" y="1187"/>
                    <a:pt x="1168" y="820"/>
                    <a:pt x="1168" y="420"/>
                  </a:cubicBezTo>
                  <a:cubicBezTo>
                    <a:pt x="1168" y="160"/>
                    <a:pt x="1034" y="1"/>
                    <a:pt x="8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0"/>
            <p:cNvSpPr/>
            <p:nvPr/>
          </p:nvSpPr>
          <p:spPr>
            <a:xfrm>
              <a:off x="4580100" y="1915500"/>
              <a:ext cx="29225" cy="37675"/>
            </a:xfrm>
            <a:custGeom>
              <a:rect b="b" l="l" r="r" t="t"/>
              <a:pathLst>
                <a:path extrusionOk="0" h="1507" w="1169">
                  <a:moveTo>
                    <a:pt x="838" y="1"/>
                  </a:moveTo>
                  <a:cubicBezTo>
                    <a:pt x="757" y="1"/>
                    <a:pt x="665" y="28"/>
                    <a:pt x="568" y="86"/>
                  </a:cubicBezTo>
                  <a:cubicBezTo>
                    <a:pt x="234" y="320"/>
                    <a:pt x="34" y="687"/>
                    <a:pt x="1" y="1087"/>
                  </a:cubicBezTo>
                  <a:cubicBezTo>
                    <a:pt x="1" y="1347"/>
                    <a:pt x="135" y="1506"/>
                    <a:pt x="319" y="1506"/>
                  </a:cubicBezTo>
                  <a:cubicBezTo>
                    <a:pt x="395" y="1506"/>
                    <a:pt x="480" y="1479"/>
                    <a:pt x="568" y="1421"/>
                  </a:cubicBezTo>
                  <a:cubicBezTo>
                    <a:pt x="935" y="1221"/>
                    <a:pt x="1135" y="820"/>
                    <a:pt x="1168" y="420"/>
                  </a:cubicBezTo>
                  <a:cubicBezTo>
                    <a:pt x="1168" y="160"/>
                    <a:pt x="1035" y="1"/>
                    <a:pt x="8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0"/>
            <p:cNvSpPr/>
            <p:nvPr/>
          </p:nvSpPr>
          <p:spPr>
            <a:xfrm>
              <a:off x="4656000" y="1733925"/>
              <a:ext cx="44225" cy="56950"/>
            </a:xfrm>
            <a:custGeom>
              <a:rect b="b" l="l" r="r" t="t"/>
              <a:pathLst>
                <a:path extrusionOk="0" h="2278" w="1769">
                  <a:moveTo>
                    <a:pt x="1288" y="0"/>
                  </a:moveTo>
                  <a:cubicBezTo>
                    <a:pt x="1173" y="0"/>
                    <a:pt x="1042" y="35"/>
                    <a:pt x="901" y="111"/>
                  </a:cubicBezTo>
                  <a:cubicBezTo>
                    <a:pt x="367" y="444"/>
                    <a:pt x="34" y="1012"/>
                    <a:pt x="0" y="1645"/>
                  </a:cubicBezTo>
                  <a:cubicBezTo>
                    <a:pt x="0" y="2043"/>
                    <a:pt x="198" y="2277"/>
                    <a:pt x="488" y="2277"/>
                  </a:cubicBezTo>
                  <a:cubicBezTo>
                    <a:pt x="612" y="2277"/>
                    <a:pt x="752" y="2235"/>
                    <a:pt x="901" y="2146"/>
                  </a:cubicBezTo>
                  <a:cubicBezTo>
                    <a:pt x="1435" y="1812"/>
                    <a:pt x="1735" y="1245"/>
                    <a:pt x="1768" y="611"/>
                  </a:cubicBezTo>
                  <a:cubicBezTo>
                    <a:pt x="1768" y="228"/>
                    <a:pt x="1579" y="0"/>
                    <a:pt x="128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0"/>
            <p:cNvSpPr/>
            <p:nvPr/>
          </p:nvSpPr>
          <p:spPr>
            <a:xfrm>
              <a:off x="4479200" y="1835975"/>
              <a:ext cx="44225" cy="56925"/>
            </a:xfrm>
            <a:custGeom>
              <a:rect b="b" l="l" r="r" t="t"/>
              <a:pathLst>
                <a:path extrusionOk="0" h="2277" w="1769">
                  <a:moveTo>
                    <a:pt x="1307" y="0"/>
                  </a:moveTo>
                  <a:cubicBezTo>
                    <a:pt x="1188" y="0"/>
                    <a:pt x="1050" y="42"/>
                    <a:pt x="901" y="132"/>
                  </a:cubicBezTo>
                  <a:cubicBezTo>
                    <a:pt x="368" y="465"/>
                    <a:pt x="34" y="1032"/>
                    <a:pt x="1" y="1633"/>
                  </a:cubicBezTo>
                  <a:cubicBezTo>
                    <a:pt x="1" y="2041"/>
                    <a:pt x="208" y="2277"/>
                    <a:pt x="511" y="2277"/>
                  </a:cubicBezTo>
                  <a:cubicBezTo>
                    <a:pt x="629" y="2277"/>
                    <a:pt x="761" y="2241"/>
                    <a:pt x="901" y="2167"/>
                  </a:cubicBezTo>
                  <a:cubicBezTo>
                    <a:pt x="1435" y="1833"/>
                    <a:pt x="1735" y="1266"/>
                    <a:pt x="1769" y="632"/>
                  </a:cubicBezTo>
                  <a:cubicBezTo>
                    <a:pt x="1769" y="234"/>
                    <a:pt x="1588" y="0"/>
                    <a:pt x="130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0"/>
            <p:cNvSpPr/>
            <p:nvPr/>
          </p:nvSpPr>
          <p:spPr>
            <a:xfrm>
              <a:off x="5503275" y="668475"/>
              <a:ext cx="44225" cy="56950"/>
            </a:xfrm>
            <a:custGeom>
              <a:rect b="b" l="l" r="r" t="t"/>
              <a:pathLst>
                <a:path extrusionOk="0" h="2278" w="1769">
                  <a:moveTo>
                    <a:pt x="1280" y="0"/>
                  </a:moveTo>
                  <a:cubicBezTo>
                    <a:pt x="1157" y="0"/>
                    <a:pt x="1017" y="42"/>
                    <a:pt x="867" y="132"/>
                  </a:cubicBezTo>
                  <a:cubicBezTo>
                    <a:pt x="334" y="465"/>
                    <a:pt x="34" y="1032"/>
                    <a:pt x="0" y="1666"/>
                  </a:cubicBezTo>
                  <a:cubicBezTo>
                    <a:pt x="0" y="2049"/>
                    <a:pt x="206" y="2277"/>
                    <a:pt x="495" y="2277"/>
                  </a:cubicBezTo>
                  <a:cubicBezTo>
                    <a:pt x="609" y="2277"/>
                    <a:pt x="736" y="2242"/>
                    <a:pt x="867" y="2167"/>
                  </a:cubicBezTo>
                  <a:cubicBezTo>
                    <a:pt x="1401" y="1833"/>
                    <a:pt x="1735" y="1266"/>
                    <a:pt x="1768" y="632"/>
                  </a:cubicBezTo>
                  <a:cubicBezTo>
                    <a:pt x="1768" y="234"/>
                    <a:pt x="1571" y="0"/>
                    <a:pt x="128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0"/>
            <p:cNvSpPr/>
            <p:nvPr/>
          </p:nvSpPr>
          <p:spPr>
            <a:xfrm>
              <a:off x="4654325" y="1297450"/>
              <a:ext cx="206850" cy="262475"/>
            </a:xfrm>
            <a:custGeom>
              <a:rect b="b" l="l" r="r" t="t"/>
              <a:pathLst>
                <a:path extrusionOk="0" h="10499" w="8274">
                  <a:moveTo>
                    <a:pt x="5827" y="673"/>
                  </a:moveTo>
                  <a:cubicBezTo>
                    <a:pt x="6135" y="673"/>
                    <a:pt x="6419" y="745"/>
                    <a:pt x="6672" y="891"/>
                  </a:cubicBezTo>
                  <a:cubicBezTo>
                    <a:pt x="7272" y="1225"/>
                    <a:pt x="7606" y="1992"/>
                    <a:pt x="7606" y="3060"/>
                  </a:cubicBezTo>
                  <a:cubicBezTo>
                    <a:pt x="7606" y="5361"/>
                    <a:pt x="5972" y="8197"/>
                    <a:pt x="3970" y="9331"/>
                  </a:cubicBezTo>
                  <a:cubicBezTo>
                    <a:pt x="3428" y="9652"/>
                    <a:pt x="2911" y="9816"/>
                    <a:pt x="2454" y="9816"/>
                  </a:cubicBezTo>
                  <a:cubicBezTo>
                    <a:pt x="2151" y="9816"/>
                    <a:pt x="1874" y="9744"/>
                    <a:pt x="1635" y="9598"/>
                  </a:cubicBezTo>
                  <a:cubicBezTo>
                    <a:pt x="1001" y="9264"/>
                    <a:pt x="668" y="8497"/>
                    <a:pt x="668" y="7429"/>
                  </a:cubicBezTo>
                  <a:cubicBezTo>
                    <a:pt x="668" y="5128"/>
                    <a:pt x="2302" y="2292"/>
                    <a:pt x="4304" y="1158"/>
                  </a:cubicBezTo>
                  <a:cubicBezTo>
                    <a:pt x="4845" y="837"/>
                    <a:pt x="5363" y="673"/>
                    <a:pt x="5827" y="673"/>
                  </a:cubicBezTo>
                  <a:close/>
                  <a:moveTo>
                    <a:pt x="5853" y="0"/>
                  </a:moveTo>
                  <a:cubicBezTo>
                    <a:pt x="5270" y="0"/>
                    <a:pt x="4631" y="188"/>
                    <a:pt x="3970" y="558"/>
                  </a:cubicBezTo>
                  <a:cubicBezTo>
                    <a:pt x="1802" y="1825"/>
                    <a:pt x="1" y="4894"/>
                    <a:pt x="1" y="7429"/>
                  </a:cubicBezTo>
                  <a:cubicBezTo>
                    <a:pt x="1" y="8730"/>
                    <a:pt x="468" y="9698"/>
                    <a:pt x="1302" y="10198"/>
                  </a:cubicBezTo>
                  <a:cubicBezTo>
                    <a:pt x="1635" y="10398"/>
                    <a:pt x="2035" y="10498"/>
                    <a:pt x="2436" y="10498"/>
                  </a:cubicBezTo>
                  <a:cubicBezTo>
                    <a:pt x="3103" y="10465"/>
                    <a:pt x="3737" y="10265"/>
                    <a:pt x="4304" y="9931"/>
                  </a:cubicBezTo>
                  <a:cubicBezTo>
                    <a:pt x="6505" y="8664"/>
                    <a:pt x="8273" y="5561"/>
                    <a:pt x="8273" y="3060"/>
                  </a:cubicBezTo>
                  <a:cubicBezTo>
                    <a:pt x="8273" y="1759"/>
                    <a:pt x="7806" y="791"/>
                    <a:pt x="7006" y="291"/>
                  </a:cubicBezTo>
                  <a:cubicBezTo>
                    <a:pt x="6658" y="96"/>
                    <a:pt x="6270" y="0"/>
                    <a:pt x="585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0"/>
            <p:cNvSpPr/>
            <p:nvPr/>
          </p:nvSpPr>
          <p:spPr>
            <a:xfrm>
              <a:off x="4701850" y="1356425"/>
              <a:ext cx="111775" cy="144650"/>
            </a:xfrm>
            <a:custGeom>
              <a:rect b="b" l="l" r="r" t="t"/>
              <a:pathLst>
                <a:path extrusionOk="0" h="5786" w="4471">
                  <a:moveTo>
                    <a:pt x="3245" y="1"/>
                  </a:moveTo>
                  <a:cubicBezTo>
                    <a:pt x="2945" y="1"/>
                    <a:pt x="2603" y="97"/>
                    <a:pt x="2236" y="300"/>
                  </a:cubicBezTo>
                  <a:cubicBezTo>
                    <a:pt x="902" y="1168"/>
                    <a:pt x="68" y="2602"/>
                    <a:pt x="1" y="4203"/>
                  </a:cubicBezTo>
                  <a:cubicBezTo>
                    <a:pt x="1" y="5195"/>
                    <a:pt x="503" y="5785"/>
                    <a:pt x="1233" y="5785"/>
                  </a:cubicBezTo>
                  <a:cubicBezTo>
                    <a:pt x="1535" y="5785"/>
                    <a:pt x="1875" y="5685"/>
                    <a:pt x="2236" y="5471"/>
                  </a:cubicBezTo>
                  <a:cubicBezTo>
                    <a:pt x="3570" y="4603"/>
                    <a:pt x="4404" y="3169"/>
                    <a:pt x="4471" y="1601"/>
                  </a:cubicBezTo>
                  <a:cubicBezTo>
                    <a:pt x="4471" y="582"/>
                    <a:pt x="3983" y="1"/>
                    <a:pt x="324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0"/>
            <p:cNvSpPr/>
            <p:nvPr/>
          </p:nvSpPr>
          <p:spPr>
            <a:xfrm>
              <a:off x="5094650" y="458825"/>
              <a:ext cx="170150" cy="217125"/>
            </a:xfrm>
            <a:custGeom>
              <a:rect b="b" l="l" r="r" t="t"/>
              <a:pathLst>
                <a:path extrusionOk="0" h="8685" w="6806">
                  <a:moveTo>
                    <a:pt x="4873" y="397"/>
                  </a:moveTo>
                  <a:cubicBezTo>
                    <a:pt x="5143" y="397"/>
                    <a:pt x="5390" y="458"/>
                    <a:pt x="5604" y="579"/>
                  </a:cubicBezTo>
                  <a:cubicBezTo>
                    <a:pt x="6138" y="912"/>
                    <a:pt x="6438" y="1579"/>
                    <a:pt x="6438" y="2513"/>
                  </a:cubicBezTo>
                  <a:cubicBezTo>
                    <a:pt x="6305" y="4682"/>
                    <a:pt x="5171" y="6683"/>
                    <a:pt x="3336" y="7884"/>
                  </a:cubicBezTo>
                  <a:cubicBezTo>
                    <a:pt x="2857" y="8163"/>
                    <a:pt x="2390" y="8299"/>
                    <a:pt x="1978" y="8299"/>
                  </a:cubicBezTo>
                  <a:cubicBezTo>
                    <a:pt x="1701" y="8299"/>
                    <a:pt x="1449" y="8238"/>
                    <a:pt x="1234" y="8117"/>
                  </a:cubicBezTo>
                  <a:cubicBezTo>
                    <a:pt x="701" y="7817"/>
                    <a:pt x="400" y="7117"/>
                    <a:pt x="400" y="6216"/>
                  </a:cubicBezTo>
                  <a:cubicBezTo>
                    <a:pt x="534" y="4015"/>
                    <a:pt x="1668" y="2013"/>
                    <a:pt x="3536" y="812"/>
                  </a:cubicBezTo>
                  <a:cubicBezTo>
                    <a:pt x="4015" y="533"/>
                    <a:pt x="4470" y="397"/>
                    <a:pt x="4873" y="397"/>
                  </a:cubicBezTo>
                  <a:close/>
                  <a:moveTo>
                    <a:pt x="4856" y="1"/>
                  </a:moveTo>
                  <a:cubicBezTo>
                    <a:pt x="4379" y="1"/>
                    <a:pt x="3852" y="164"/>
                    <a:pt x="3303" y="479"/>
                  </a:cubicBezTo>
                  <a:cubicBezTo>
                    <a:pt x="1501" y="1513"/>
                    <a:pt x="0" y="4115"/>
                    <a:pt x="0" y="6216"/>
                  </a:cubicBezTo>
                  <a:cubicBezTo>
                    <a:pt x="0" y="7250"/>
                    <a:pt x="367" y="8051"/>
                    <a:pt x="1034" y="8451"/>
                  </a:cubicBezTo>
                  <a:cubicBezTo>
                    <a:pt x="1334" y="8618"/>
                    <a:pt x="1635" y="8685"/>
                    <a:pt x="1968" y="8685"/>
                  </a:cubicBezTo>
                  <a:cubicBezTo>
                    <a:pt x="2535" y="8651"/>
                    <a:pt x="3036" y="8518"/>
                    <a:pt x="3503" y="8218"/>
                  </a:cubicBezTo>
                  <a:cubicBezTo>
                    <a:pt x="5337" y="7183"/>
                    <a:pt x="6805" y="4582"/>
                    <a:pt x="6805" y="2480"/>
                  </a:cubicBezTo>
                  <a:cubicBezTo>
                    <a:pt x="6805" y="1446"/>
                    <a:pt x="6438" y="645"/>
                    <a:pt x="5771" y="245"/>
                  </a:cubicBezTo>
                  <a:cubicBezTo>
                    <a:pt x="5497" y="81"/>
                    <a:pt x="5188" y="1"/>
                    <a:pt x="485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0"/>
            <p:cNvSpPr/>
            <p:nvPr/>
          </p:nvSpPr>
          <p:spPr>
            <a:xfrm>
              <a:off x="5133000" y="506125"/>
              <a:ext cx="94250" cy="122825"/>
            </a:xfrm>
            <a:custGeom>
              <a:rect b="b" l="l" r="r" t="t"/>
              <a:pathLst>
                <a:path extrusionOk="0" h="4913" w="3770">
                  <a:moveTo>
                    <a:pt x="2718" y="0"/>
                  </a:moveTo>
                  <a:cubicBezTo>
                    <a:pt x="2464" y="0"/>
                    <a:pt x="2176" y="82"/>
                    <a:pt x="1869" y="255"/>
                  </a:cubicBezTo>
                  <a:cubicBezTo>
                    <a:pt x="768" y="988"/>
                    <a:pt x="67" y="2223"/>
                    <a:pt x="1" y="3557"/>
                  </a:cubicBezTo>
                  <a:cubicBezTo>
                    <a:pt x="1" y="4412"/>
                    <a:pt x="424" y="4912"/>
                    <a:pt x="1041" y="4912"/>
                  </a:cubicBezTo>
                  <a:cubicBezTo>
                    <a:pt x="1290" y="4912"/>
                    <a:pt x="1571" y="4830"/>
                    <a:pt x="1869" y="4658"/>
                  </a:cubicBezTo>
                  <a:cubicBezTo>
                    <a:pt x="3003" y="3924"/>
                    <a:pt x="3703" y="2690"/>
                    <a:pt x="3770" y="1355"/>
                  </a:cubicBezTo>
                  <a:cubicBezTo>
                    <a:pt x="3770" y="500"/>
                    <a:pt x="3347" y="0"/>
                    <a:pt x="271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0"/>
            <p:cNvSpPr/>
            <p:nvPr/>
          </p:nvSpPr>
          <p:spPr>
            <a:xfrm>
              <a:off x="4732725" y="752950"/>
              <a:ext cx="124125" cy="150675"/>
            </a:xfrm>
            <a:custGeom>
              <a:rect b="b" l="l" r="r" t="t"/>
              <a:pathLst>
                <a:path extrusionOk="0" h="6027" w="4965">
                  <a:moveTo>
                    <a:pt x="3403" y="422"/>
                  </a:moveTo>
                  <a:cubicBezTo>
                    <a:pt x="3569" y="422"/>
                    <a:pt x="3736" y="455"/>
                    <a:pt x="3870" y="522"/>
                  </a:cubicBezTo>
                  <a:cubicBezTo>
                    <a:pt x="4270" y="822"/>
                    <a:pt x="4470" y="1289"/>
                    <a:pt x="4403" y="1790"/>
                  </a:cubicBezTo>
                  <a:cubicBezTo>
                    <a:pt x="4337" y="3224"/>
                    <a:pt x="3569" y="4558"/>
                    <a:pt x="2335" y="5359"/>
                  </a:cubicBezTo>
                  <a:cubicBezTo>
                    <a:pt x="2100" y="5575"/>
                    <a:pt x="1828" y="5670"/>
                    <a:pt x="1564" y="5670"/>
                  </a:cubicBezTo>
                  <a:cubicBezTo>
                    <a:pt x="892" y="5670"/>
                    <a:pt x="276" y="5058"/>
                    <a:pt x="467" y="4291"/>
                  </a:cubicBezTo>
                  <a:cubicBezTo>
                    <a:pt x="534" y="2824"/>
                    <a:pt x="1301" y="1489"/>
                    <a:pt x="2535" y="689"/>
                  </a:cubicBezTo>
                  <a:cubicBezTo>
                    <a:pt x="2802" y="522"/>
                    <a:pt x="3102" y="422"/>
                    <a:pt x="3403" y="422"/>
                  </a:cubicBezTo>
                  <a:close/>
                  <a:moveTo>
                    <a:pt x="3287" y="0"/>
                  </a:moveTo>
                  <a:cubicBezTo>
                    <a:pt x="2961" y="0"/>
                    <a:pt x="2627" y="109"/>
                    <a:pt x="2335" y="355"/>
                  </a:cubicBezTo>
                  <a:cubicBezTo>
                    <a:pt x="1001" y="1223"/>
                    <a:pt x="167" y="2690"/>
                    <a:pt x="67" y="4291"/>
                  </a:cubicBezTo>
                  <a:cubicBezTo>
                    <a:pt x="0" y="4892"/>
                    <a:pt x="300" y="5492"/>
                    <a:pt x="801" y="5859"/>
                  </a:cubicBezTo>
                  <a:cubicBezTo>
                    <a:pt x="1001" y="5959"/>
                    <a:pt x="1234" y="6026"/>
                    <a:pt x="1468" y="6026"/>
                  </a:cubicBezTo>
                  <a:cubicBezTo>
                    <a:pt x="1835" y="5993"/>
                    <a:pt x="2202" y="5893"/>
                    <a:pt x="2535" y="5692"/>
                  </a:cubicBezTo>
                  <a:cubicBezTo>
                    <a:pt x="3836" y="4792"/>
                    <a:pt x="4704" y="3357"/>
                    <a:pt x="4770" y="1790"/>
                  </a:cubicBezTo>
                  <a:cubicBezTo>
                    <a:pt x="4964" y="772"/>
                    <a:pt x="4154" y="0"/>
                    <a:pt x="328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0"/>
            <p:cNvSpPr/>
            <p:nvPr/>
          </p:nvSpPr>
          <p:spPr>
            <a:xfrm>
              <a:off x="4761900" y="787225"/>
              <a:ext cx="63400" cy="82775"/>
            </a:xfrm>
            <a:custGeom>
              <a:rect b="b" l="l" r="r" t="t"/>
              <a:pathLst>
                <a:path extrusionOk="0" h="3311" w="2536">
                  <a:moveTo>
                    <a:pt x="1834" y="1"/>
                  </a:moveTo>
                  <a:cubicBezTo>
                    <a:pt x="1664" y="1"/>
                    <a:pt x="1472" y="59"/>
                    <a:pt x="1268" y="185"/>
                  </a:cubicBezTo>
                  <a:cubicBezTo>
                    <a:pt x="501" y="686"/>
                    <a:pt x="34" y="1486"/>
                    <a:pt x="1" y="2387"/>
                  </a:cubicBezTo>
                  <a:cubicBezTo>
                    <a:pt x="1" y="2972"/>
                    <a:pt x="280" y="3311"/>
                    <a:pt x="689" y="3311"/>
                  </a:cubicBezTo>
                  <a:cubicBezTo>
                    <a:pt x="863" y="3311"/>
                    <a:pt x="1059" y="3250"/>
                    <a:pt x="1268" y="3121"/>
                  </a:cubicBezTo>
                  <a:cubicBezTo>
                    <a:pt x="2035" y="2654"/>
                    <a:pt x="2502" y="1820"/>
                    <a:pt x="2536" y="919"/>
                  </a:cubicBezTo>
                  <a:cubicBezTo>
                    <a:pt x="2536" y="351"/>
                    <a:pt x="2250" y="1"/>
                    <a:pt x="18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0"/>
            <p:cNvSpPr/>
            <p:nvPr/>
          </p:nvSpPr>
          <p:spPr>
            <a:xfrm>
              <a:off x="5092975" y="1267450"/>
              <a:ext cx="124350" cy="149875"/>
            </a:xfrm>
            <a:custGeom>
              <a:rect b="b" l="l" r="r" t="t"/>
              <a:pathLst>
                <a:path extrusionOk="0" h="5995" w="4974">
                  <a:moveTo>
                    <a:pt x="3292" y="380"/>
                  </a:moveTo>
                  <a:cubicBezTo>
                    <a:pt x="3961" y="380"/>
                    <a:pt x="4595" y="991"/>
                    <a:pt x="4404" y="1758"/>
                  </a:cubicBezTo>
                  <a:cubicBezTo>
                    <a:pt x="4337" y="3225"/>
                    <a:pt x="3536" y="4560"/>
                    <a:pt x="2335" y="5360"/>
                  </a:cubicBezTo>
                  <a:cubicBezTo>
                    <a:pt x="2101" y="5576"/>
                    <a:pt x="1830" y="5670"/>
                    <a:pt x="1567" y="5670"/>
                  </a:cubicBezTo>
                  <a:cubicBezTo>
                    <a:pt x="892" y="5670"/>
                    <a:pt x="266" y="5051"/>
                    <a:pt x="434" y="4260"/>
                  </a:cubicBezTo>
                  <a:cubicBezTo>
                    <a:pt x="534" y="2792"/>
                    <a:pt x="1301" y="1491"/>
                    <a:pt x="2536" y="690"/>
                  </a:cubicBezTo>
                  <a:cubicBezTo>
                    <a:pt x="2761" y="474"/>
                    <a:pt x="3030" y="380"/>
                    <a:pt x="3292" y="380"/>
                  </a:cubicBezTo>
                  <a:close/>
                  <a:moveTo>
                    <a:pt x="3291" y="1"/>
                  </a:moveTo>
                  <a:cubicBezTo>
                    <a:pt x="2963" y="1"/>
                    <a:pt x="2628" y="110"/>
                    <a:pt x="2335" y="357"/>
                  </a:cubicBezTo>
                  <a:cubicBezTo>
                    <a:pt x="1001" y="1224"/>
                    <a:pt x="167" y="2658"/>
                    <a:pt x="67" y="4260"/>
                  </a:cubicBezTo>
                  <a:cubicBezTo>
                    <a:pt x="0" y="4893"/>
                    <a:pt x="301" y="5494"/>
                    <a:pt x="801" y="5827"/>
                  </a:cubicBezTo>
                  <a:cubicBezTo>
                    <a:pt x="1001" y="5961"/>
                    <a:pt x="1235" y="5994"/>
                    <a:pt x="1468" y="5994"/>
                  </a:cubicBezTo>
                  <a:cubicBezTo>
                    <a:pt x="1835" y="5994"/>
                    <a:pt x="2202" y="5894"/>
                    <a:pt x="2536" y="5694"/>
                  </a:cubicBezTo>
                  <a:cubicBezTo>
                    <a:pt x="3870" y="4827"/>
                    <a:pt x="4704" y="3359"/>
                    <a:pt x="4804" y="1758"/>
                  </a:cubicBezTo>
                  <a:cubicBezTo>
                    <a:pt x="4973" y="765"/>
                    <a:pt x="4159" y="1"/>
                    <a:pt x="32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0"/>
            <p:cNvSpPr/>
            <p:nvPr/>
          </p:nvSpPr>
          <p:spPr>
            <a:xfrm>
              <a:off x="5122150" y="1301625"/>
              <a:ext cx="63425" cy="82400"/>
            </a:xfrm>
            <a:custGeom>
              <a:rect b="b" l="l" r="r" t="t"/>
              <a:pathLst>
                <a:path extrusionOk="0" h="3296" w="2537">
                  <a:moveTo>
                    <a:pt x="1848" y="0"/>
                  </a:moveTo>
                  <a:cubicBezTo>
                    <a:pt x="1674" y="0"/>
                    <a:pt x="1477" y="61"/>
                    <a:pt x="1269" y="191"/>
                  </a:cubicBezTo>
                  <a:cubicBezTo>
                    <a:pt x="501" y="658"/>
                    <a:pt x="34" y="1492"/>
                    <a:pt x="1" y="2392"/>
                  </a:cubicBezTo>
                  <a:cubicBezTo>
                    <a:pt x="1" y="2962"/>
                    <a:pt x="289" y="3296"/>
                    <a:pt x="707" y="3296"/>
                  </a:cubicBezTo>
                  <a:cubicBezTo>
                    <a:pt x="876" y="3296"/>
                    <a:pt x="1067" y="3241"/>
                    <a:pt x="1269" y="3126"/>
                  </a:cubicBezTo>
                  <a:cubicBezTo>
                    <a:pt x="2036" y="2626"/>
                    <a:pt x="2503" y="1825"/>
                    <a:pt x="2536" y="924"/>
                  </a:cubicBezTo>
                  <a:cubicBezTo>
                    <a:pt x="2536" y="339"/>
                    <a:pt x="2257" y="0"/>
                    <a:pt x="18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0"/>
            <p:cNvSpPr/>
            <p:nvPr/>
          </p:nvSpPr>
          <p:spPr>
            <a:xfrm>
              <a:off x="5272275" y="806675"/>
              <a:ext cx="122925" cy="150300"/>
            </a:xfrm>
            <a:custGeom>
              <a:rect b="b" l="l" r="r" t="t"/>
              <a:pathLst>
                <a:path extrusionOk="0" h="6012" w="4917">
                  <a:moveTo>
                    <a:pt x="3271" y="365"/>
                  </a:moveTo>
                  <a:cubicBezTo>
                    <a:pt x="3946" y="365"/>
                    <a:pt x="4571" y="984"/>
                    <a:pt x="4403" y="1776"/>
                  </a:cubicBezTo>
                  <a:cubicBezTo>
                    <a:pt x="4303" y="3210"/>
                    <a:pt x="3536" y="4544"/>
                    <a:pt x="2302" y="5345"/>
                  </a:cubicBezTo>
                  <a:cubicBezTo>
                    <a:pt x="2067" y="5561"/>
                    <a:pt x="1794" y="5655"/>
                    <a:pt x="1531" y="5655"/>
                  </a:cubicBezTo>
                  <a:cubicBezTo>
                    <a:pt x="859" y="5655"/>
                    <a:pt x="242" y="5044"/>
                    <a:pt x="434" y="4277"/>
                  </a:cubicBezTo>
                  <a:cubicBezTo>
                    <a:pt x="501" y="2810"/>
                    <a:pt x="1268" y="1475"/>
                    <a:pt x="2502" y="675"/>
                  </a:cubicBezTo>
                  <a:cubicBezTo>
                    <a:pt x="2736" y="459"/>
                    <a:pt x="3007" y="365"/>
                    <a:pt x="3271" y="365"/>
                  </a:cubicBezTo>
                  <a:close/>
                  <a:moveTo>
                    <a:pt x="3258" y="0"/>
                  </a:moveTo>
                  <a:cubicBezTo>
                    <a:pt x="2935" y="0"/>
                    <a:pt x="2601" y="105"/>
                    <a:pt x="2302" y="341"/>
                  </a:cubicBezTo>
                  <a:cubicBezTo>
                    <a:pt x="968" y="1208"/>
                    <a:pt x="134" y="2676"/>
                    <a:pt x="67" y="4277"/>
                  </a:cubicBezTo>
                  <a:cubicBezTo>
                    <a:pt x="0" y="4878"/>
                    <a:pt x="267" y="5478"/>
                    <a:pt x="801" y="5845"/>
                  </a:cubicBezTo>
                  <a:cubicBezTo>
                    <a:pt x="968" y="5945"/>
                    <a:pt x="1201" y="6012"/>
                    <a:pt x="1435" y="6012"/>
                  </a:cubicBezTo>
                  <a:cubicBezTo>
                    <a:pt x="1802" y="5979"/>
                    <a:pt x="2168" y="5878"/>
                    <a:pt x="2502" y="5678"/>
                  </a:cubicBezTo>
                  <a:cubicBezTo>
                    <a:pt x="3836" y="4811"/>
                    <a:pt x="4670" y="3343"/>
                    <a:pt x="4770" y="1776"/>
                  </a:cubicBezTo>
                  <a:cubicBezTo>
                    <a:pt x="4916" y="755"/>
                    <a:pt x="4124" y="0"/>
                    <a:pt x="32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0"/>
            <p:cNvSpPr/>
            <p:nvPr/>
          </p:nvSpPr>
          <p:spPr>
            <a:xfrm>
              <a:off x="5300625" y="840600"/>
              <a:ext cx="64225" cy="82775"/>
            </a:xfrm>
            <a:custGeom>
              <a:rect b="b" l="l" r="r" t="t"/>
              <a:pathLst>
                <a:path extrusionOk="0" h="3311" w="2569">
                  <a:moveTo>
                    <a:pt x="1840" y="1"/>
                  </a:moveTo>
                  <a:cubicBezTo>
                    <a:pt x="1666" y="1"/>
                    <a:pt x="1471" y="59"/>
                    <a:pt x="1268" y="185"/>
                  </a:cubicBezTo>
                  <a:cubicBezTo>
                    <a:pt x="534" y="685"/>
                    <a:pt x="34" y="1486"/>
                    <a:pt x="0" y="2387"/>
                  </a:cubicBezTo>
                  <a:cubicBezTo>
                    <a:pt x="0" y="2972"/>
                    <a:pt x="280" y="3311"/>
                    <a:pt x="689" y="3311"/>
                  </a:cubicBezTo>
                  <a:cubicBezTo>
                    <a:pt x="862" y="3311"/>
                    <a:pt x="1059" y="3250"/>
                    <a:pt x="1268" y="3120"/>
                  </a:cubicBezTo>
                  <a:cubicBezTo>
                    <a:pt x="2035" y="2653"/>
                    <a:pt x="2502" y="1820"/>
                    <a:pt x="2569" y="919"/>
                  </a:cubicBezTo>
                  <a:cubicBezTo>
                    <a:pt x="2569" y="351"/>
                    <a:pt x="2266" y="1"/>
                    <a:pt x="184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0"/>
            <p:cNvSpPr/>
            <p:nvPr/>
          </p:nvSpPr>
          <p:spPr>
            <a:xfrm>
              <a:off x="4440850" y="1249125"/>
              <a:ext cx="124350" cy="150675"/>
            </a:xfrm>
            <a:custGeom>
              <a:rect b="b" l="l" r="r" t="t"/>
              <a:pathLst>
                <a:path extrusionOk="0" h="6027" w="4974">
                  <a:moveTo>
                    <a:pt x="3289" y="380"/>
                  </a:moveTo>
                  <a:cubicBezTo>
                    <a:pt x="3959" y="380"/>
                    <a:pt x="4595" y="999"/>
                    <a:pt x="4403" y="1790"/>
                  </a:cubicBezTo>
                  <a:cubicBezTo>
                    <a:pt x="4337" y="3225"/>
                    <a:pt x="3536" y="4559"/>
                    <a:pt x="2335" y="5359"/>
                  </a:cubicBezTo>
                  <a:cubicBezTo>
                    <a:pt x="2100" y="5576"/>
                    <a:pt x="1828" y="5670"/>
                    <a:pt x="1563" y="5670"/>
                  </a:cubicBezTo>
                  <a:cubicBezTo>
                    <a:pt x="890" y="5670"/>
                    <a:pt x="266" y="5058"/>
                    <a:pt x="434" y="4292"/>
                  </a:cubicBezTo>
                  <a:cubicBezTo>
                    <a:pt x="534" y="2824"/>
                    <a:pt x="1301" y="1490"/>
                    <a:pt x="2535" y="689"/>
                  </a:cubicBezTo>
                  <a:cubicBezTo>
                    <a:pt x="2760" y="474"/>
                    <a:pt x="3027" y="380"/>
                    <a:pt x="3289" y="380"/>
                  </a:cubicBezTo>
                  <a:close/>
                  <a:moveTo>
                    <a:pt x="3288" y="1"/>
                  </a:moveTo>
                  <a:cubicBezTo>
                    <a:pt x="2961" y="1"/>
                    <a:pt x="2627" y="110"/>
                    <a:pt x="2335" y="356"/>
                  </a:cubicBezTo>
                  <a:cubicBezTo>
                    <a:pt x="1001" y="1223"/>
                    <a:pt x="167" y="2691"/>
                    <a:pt x="67" y="4292"/>
                  </a:cubicBezTo>
                  <a:cubicBezTo>
                    <a:pt x="0" y="4892"/>
                    <a:pt x="300" y="5493"/>
                    <a:pt x="801" y="5860"/>
                  </a:cubicBezTo>
                  <a:cubicBezTo>
                    <a:pt x="1001" y="5960"/>
                    <a:pt x="1234" y="6027"/>
                    <a:pt x="1468" y="6027"/>
                  </a:cubicBezTo>
                  <a:cubicBezTo>
                    <a:pt x="1835" y="5993"/>
                    <a:pt x="2202" y="5893"/>
                    <a:pt x="2535" y="5693"/>
                  </a:cubicBezTo>
                  <a:cubicBezTo>
                    <a:pt x="3870" y="4826"/>
                    <a:pt x="4704" y="3358"/>
                    <a:pt x="4804" y="1790"/>
                  </a:cubicBezTo>
                  <a:cubicBezTo>
                    <a:pt x="4973" y="772"/>
                    <a:pt x="4157" y="1"/>
                    <a:pt x="328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0"/>
            <p:cNvSpPr/>
            <p:nvPr/>
          </p:nvSpPr>
          <p:spPr>
            <a:xfrm>
              <a:off x="4470025" y="1283425"/>
              <a:ext cx="63400" cy="82775"/>
            </a:xfrm>
            <a:custGeom>
              <a:rect b="b" l="l" r="r" t="t"/>
              <a:pathLst>
                <a:path extrusionOk="0" h="3311" w="2536">
                  <a:moveTo>
                    <a:pt x="1834" y="0"/>
                  </a:moveTo>
                  <a:cubicBezTo>
                    <a:pt x="1663" y="0"/>
                    <a:pt x="1471" y="59"/>
                    <a:pt x="1268" y="185"/>
                  </a:cubicBezTo>
                  <a:cubicBezTo>
                    <a:pt x="501" y="685"/>
                    <a:pt x="34" y="1486"/>
                    <a:pt x="1" y="2386"/>
                  </a:cubicBezTo>
                  <a:cubicBezTo>
                    <a:pt x="1" y="2972"/>
                    <a:pt x="280" y="3311"/>
                    <a:pt x="689" y="3311"/>
                  </a:cubicBezTo>
                  <a:cubicBezTo>
                    <a:pt x="863" y="3311"/>
                    <a:pt x="1059" y="3249"/>
                    <a:pt x="1268" y="3120"/>
                  </a:cubicBezTo>
                  <a:cubicBezTo>
                    <a:pt x="2002" y="2653"/>
                    <a:pt x="2502" y="1819"/>
                    <a:pt x="2536" y="919"/>
                  </a:cubicBezTo>
                  <a:cubicBezTo>
                    <a:pt x="2536" y="350"/>
                    <a:pt x="2250" y="0"/>
                    <a:pt x="18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0"/>
            <p:cNvSpPr/>
            <p:nvPr/>
          </p:nvSpPr>
          <p:spPr>
            <a:xfrm>
              <a:off x="4211500" y="1353900"/>
              <a:ext cx="85650" cy="104275"/>
            </a:xfrm>
            <a:custGeom>
              <a:rect b="b" l="l" r="r" t="t"/>
              <a:pathLst>
                <a:path extrusionOk="0" h="4171" w="3426">
                  <a:moveTo>
                    <a:pt x="2336" y="268"/>
                  </a:moveTo>
                  <a:cubicBezTo>
                    <a:pt x="2436" y="268"/>
                    <a:pt x="2569" y="335"/>
                    <a:pt x="2670" y="401"/>
                  </a:cubicBezTo>
                  <a:cubicBezTo>
                    <a:pt x="2936" y="568"/>
                    <a:pt x="3070" y="902"/>
                    <a:pt x="3036" y="1235"/>
                  </a:cubicBezTo>
                  <a:cubicBezTo>
                    <a:pt x="2970" y="2236"/>
                    <a:pt x="2436" y="3170"/>
                    <a:pt x="1602" y="3737"/>
                  </a:cubicBezTo>
                  <a:cubicBezTo>
                    <a:pt x="1443" y="3887"/>
                    <a:pt x="1257" y="3953"/>
                    <a:pt x="1077" y="3953"/>
                  </a:cubicBezTo>
                  <a:cubicBezTo>
                    <a:pt x="613" y="3953"/>
                    <a:pt x="181" y="3522"/>
                    <a:pt x="301" y="2970"/>
                  </a:cubicBezTo>
                  <a:cubicBezTo>
                    <a:pt x="335" y="1969"/>
                    <a:pt x="868" y="1035"/>
                    <a:pt x="1736" y="468"/>
                  </a:cubicBezTo>
                  <a:cubicBezTo>
                    <a:pt x="1902" y="368"/>
                    <a:pt x="2136" y="301"/>
                    <a:pt x="2336" y="301"/>
                  </a:cubicBezTo>
                  <a:lnTo>
                    <a:pt x="2336" y="268"/>
                  </a:lnTo>
                  <a:close/>
                  <a:moveTo>
                    <a:pt x="2250" y="0"/>
                  </a:moveTo>
                  <a:cubicBezTo>
                    <a:pt x="2027" y="0"/>
                    <a:pt x="1800" y="72"/>
                    <a:pt x="1602" y="234"/>
                  </a:cubicBezTo>
                  <a:cubicBezTo>
                    <a:pt x="668" y="835"/>
                    <a:pt x="101" y="1869"/>
                    <a:pt x="34" y="2970"/>
                  </a:cubicBezTo>
                  <a:cubicBezTo>
                    <a:pt x="1" y="3370"/>
                    <a:pt x="201" y="3804"/>
                    <a:pt x="535" y="4037"/>
                  </a:cubicBezTo>
                  <a:cubicBezTo>
                    <a:pt x="668" y="4104"/>
                    <a:pt x="835" y="4171"/>
                    <a:pt x="1002" y="4171"/>
                  </a:cubicBezTo>
                  <a:cubicBezTo>
                    <a:pt x="1269" y="4137"/>
                    <a:pt x="1502" y="4071"/>
                    <a:pt x="1736" y="3937"/>
                  </a:cubicBezTo>
                  <a:cubicBezTo>
                    <a:pt x="2670" y="3337"/>
                    <a:pt x="3237" y="2336"/>
                    <a:pt x="3303" y="1235"/>
                  </a:cubicBezTo>
                  <a:cubicBezTo>
                    <a:pt x="3425" y="529"/>
                    <a:pt x="2853" y="0"/>
                    <a:pt x="225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0"/>
            <p:cNvSpPr/>
            <p:nvPr/>
          </p:nvSpPr>
          <p:spPr>
            <a:xfrm>
              <a:off x="4230700" y="1377300"/>
              <a:ext cx="44225" cy="56975"/>
            </a:xfrm>
            <a:custGeom>
              <a:rect b="b" l="l" r="r" t="t"/>
              <a:pathLst>
                <a:path extrusionOk="0" h="2279" w="1769">
                  <a:moveTo>
                    <a:pt x="1306" y="1"/>
                  </a:moveTo>
                  <a:cubicBezTo>
                    <a:pt x="1187" y="1"/>
                    <a:pt x="1050" y="43"/>
                    <a:pt x="901" y="132"/>
                  </a:cubicBezTo>
                  <a:cubicBezTo>
                    <a:pt x="367" y="466"/>
                    <a:pt x="34" y="1033"/>
                    <a:pt x="0" y="1667"/>
                  </a:cubicBezTo>
                  <a:cubicBezTo>
                    <a:pt x="0" y="2050"/>
                    <a:pt x="206" y="2278"/>
                    <a:pt x="507" y="2278"/>
                  </a:cubicBezTo>
                  <a:cubicBezTo>
                    <a:pt x="626" y="2278"/>
                    <a:pt x="759" y="2243"/>
                    <a:pt x="901" y="2167"/>
                  </a:cubicBezTo>
                  <a:cubicBezTo>
                    <a:pt x="1435" y="1834"/>
                    <a:pt x="1735" y="1267"/>
                    <a:pt x="1768" y="633"/>
                  </a:cubicBezTo>
                  <a:cubicBezTo>
                    <a:pt x="1768" y="235"/>
                    <a:pt x="1587" y="1"/>
                    <a:pt x="13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0"/>
            <p:cNvSpPr/>
            <p:nvPr/>
          </p:nvSpPr>
          <p:spPr>
            <a:xfrm>
              <a:off x="5566650" y="885225"/>
              <a:ext cx="85025" cy="104275"/>
            </a:xfrm>
            <a:custGeom>
              <a:rect b="b" l="l" r="r" t="t"/>
              <a:pathLst>
                <a:path extrusionOk="0" h="4171" w="3401">
                  <a:moveTo>
                    <a:pt x="2261" y="253"/>
                  </a:moveTo>
                  <a:cubicBezTo>
                    <a:pt x="2724" y="253"/>
                    <a:pt x="3156" y="684"/>
                    <a:pt x="3036" y="1235"/>
                  </a:cubicBezTo>
                  <a:cubicBezTo>
                    <a:pt x="2969" y="2203"/>
                    <a:pt x="2435" y="3137"/>
                    <a:pt x="1601" y="3670"/>
                  </a:cubicBezTo>
                  <a:cubicBezTo>
                    <a:pt x="1429" y="3800"/>
                    <a:pt x="1215" y="3873"/>
                    <a:pt x="1004" y="3873"/>
                  </a:cubicBezTo>
                  <a:cubicBezTo>
                    <a:pt x="889" y="3873"/>
                    <a:pt x="774" y="3851"/>
                    <a:pt x="667" y="3804"/>
                  </a:cubicBezTo>
                  <a:cubicBezTo>
                    <a:pt x="401" y="3604"/>
                    <a:pt x="267" y="3270"/>
                    <a:pt x="301" y="2970"/>
                  </a:cubicBezTo>
                  <a:cubicBezTo>
                    <a:pt x="367" y="1936"/>
                    <a:pt x="901" y="1035"/>
                    <a:pt x="1735" y="468"/>
                  </a:cubicBezTo>
                  <a:cubicBezTo>
                    <a:pt x="1894" y="318"/>
                    <a:pt x="2080" y="253"/>
                    <a:pt x="2261" y="253"/>
                  </a:cubicBezTo>
                  <a:close/>
                  <a:moveTo>
                    <a:pt x="2244" y="1"/>
                  </a:moveTo>
                  <a:cubicBezTo>
                    <a:pt x="2024" y="1"/>
                    <a:pt x="1799" y="73"/>
                    <a:pt x="1601" y="235"/>
                  </a:cubicBezTo>
                  <a:cubicBezTo>
                    <a:pt x="667" y="835"/>
                    <a:pt x="100" y="1869"/>
                    <a:pt x="34" y="2970"/>
                  </a:cubicBezTo>
                  <a:cubicBezTo>
                    <a:pt x="0" y="3370"/>
                    <a:pt x="167" y="3804"/>
                    <a:pt x="534" y="4037"/>
                  </a:cubicBezTo>
                  <a:cubicBezTo>
                    <a:pt x="667" y="4104"/>
                    <a:pt x="834" y="4171"/>
                    <a:pt x="1001" y="4171"/>
                  </a:cubicBezTo>
                  <a:cubicBezTo>
                    <a:pt x="1268" y="4137"/>
                    <a:pt x="1501" y="4071"/>
                    <a:pt x="1735" y="3937"/>
                  </a:cubicBezTo>
                  <a:cubicBezTo>
                    <a:pt x="2669" y="3337"/>
                    <a:pt x="3236" y="2303"/>
                    <a:pt x="3303" y="1235"/>
                  </a:cubicBezTo>
                  <a:cubicBezTo>
                    <a:pt x="3400" y="529"/>
                    <a:pt x="2840" y="1"/>
                    <a:pt x="22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0"/>
            <p:cNvSpPr/>
            <p:nvPr/>
          </p:nvSpPr>
          <p:spPr>
            <a:xfrm>
              <a:off x="5585825" y="909150"/>
              <a:ext cx="44225" cy="56950"/>
            </a:xfrm>
            <a:custGeom>
              <a:rect b="b" l="l" r="r" t="t"/>
              <a:pathLst>
                <a:path extrusionOk="0" h="2278" w="1769">
                  <a:moveTo>
                    <a:pt x="1274" y="1"/>
                  </a:moveTo>
                  <a:cubicBezTo>
                    <a:pt x="1160" y="1"/>
                    <a:pt x="1033" y="36"/>
                    <a:pt x="901" y="112"/>
                  </a:cubicBezTo>
                  <a:cubicBezTo>
                    <a:pt x="367" y="445"/>
                    <a:pt x="34" y="1012"/>
                    <a:pt x="1" y="1646"/>
                  </a:cubicBezTo>
                  <a:cubicBezTo>
                    <a:pt x="1" y="2044"/>
                    <a:pt x="198" y="2278"/>
                    <a:pt x="489" y="2278"/>
                  </a:cubicBezTo>
                  <a:cubicBezTo>
                    <a:pt x="612" y="2278"/>
                    <a:pt x="752" y="2236"/>
                    <a:pt x="901" y="2146"/>
                  </a:cubicBezTo>
                  <a:cubicBezTo>
                    <a:pt x="1402" y="1813"/>
                    <a:pt x="1735" y="1246"/>
                    <a:pt x="1768" y="612"/>
                  </a:cubicBezTo>
                  <a:cubicBezTo>
                    <a:pt x="1768" y="229"/>
                    <a:pt x="1563" y="1"/>
                    <a:pt x="12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0"/>
            <p:cNvSpPr/>
            <p:nvPr/>
          </p:nvSpPr>
          <p:spPr>
            <a:xfrm>
              <a:off x="5424875" y="1154925"/>
              <a:ext cx="271225" cy="339100"/>
            </a:xfrm>
            <a:custGeom>
              <a:rect b="b" l="l" r="r" t="t"/>
              <a:pathLst>
                <a:path extrusionOk="0" h="13564" w="10849">
                  <a:moveTo>
                    <a:pt x="10108" y="321"/>
                  </a:moveTo>
                  <a:cubicBezTo>
                    <a:pt x="10175" y="321"/>
                    <a:pt x="10208" y="355"/>
                    <a:pt x="10275" y="388"/>
                  </a:cubicBezTo>
                  <a:cubicBezTo>
                    <a:pt x="10408" y="488"/>
                    <a:pt x="10475" y="655"/>
                    <a:pt x="10475" y="822"/>
                  </a:cubicBezTo>
                  <a:lnTo>
                    <a:pt x="10475" y="6726"/>
                  </a:lnTo>
                  <a:cubicBezTo>
                    <a:pt x="10441" y="7326"/>
                    <a:pt x="10108" y="7860"/>
                    <a:pt x="9641" y="8193"/>
                  </a:cubicBezTo>
                  <a:lnTo>
                    <a:pt x="1068" y="13164"/>
                  </a:lnTo>
                  <a:cubicBezTo>
                    <a:pt x="980" y="13234"/>
                    <a:pt x="883" y="13265"/>
                    <a:pt x="789" y="13265"/>
                  </a:cubicBezTo>
                  <a:cubicBezTo>
                    <a:pt x="527" y="13265"/>
                    <a:pt x="294" y="13025"/>
                    <a:pt x="368" y="12730"/>
                  </a:cubicBezTo>
                  <a:lnTo>
                    <a:pt x="368" y="6859"/>
                  </a:lnTo>
                  <a:cubicBezTo>
                    <a:pt x="401" y="6259"/>
                    <a:pt x="701" y="5725"/>
                    <a:pt x="1201" y="5391"/>
                  </a:cubicBezTo>
                  <a:lnTo>
                    <a:pt x="9774" y="421"/>
                  </a:lnTo>
                  <a:cubicBezTo>
                    <a:pt x="9874" y="388"/>
                    <a:pt x="10008" y="321"/>
                    <a:pt x="10108" y="321"/>
                  </a:cubicBezTo>
                  <a:close/>
                  <a:moveTo>
                    <a:pt x="10058" y="0"/>
                  </a:moveTo>
                  <a:cubicBezTo>
                    <a:pt x="9907" y="0"/>
                    <a:pt x="9750" y="47"/>
                    <a:pt x="9607" y="154"/>
                  </a:cubicBezTo>
                  <a:lnTo>
                    <a:pt x="1035" y="5091"/>
                  </a:lnTo>
                  <a:cubicBezTo>
                    <a:pt x="434" y="5492"/>
                    <a:pt x="67" y="6125"/>
                    <a:pt x="34" y="6859"/>
                  </a:cubicBezTo>
                  <a:lnTo>
                    <a:pt x="34" y="12730"/>
                  </a:lnTo>
                  <a:cubicBezTo>
                    <a:pt x="1" y="13030"/>
                    <a:pt x="134" y="13297"/>
                    <a:pt x="401" y="13464"/>
                  </a:cubicBezTo>
                  <a:cubicBezTo>
                    <a:pt x="501" y="13531"/>
                    <a:pt x="601" y="13564"/>
                    <a:pt x="701" y="13564"/>
                  </a:cubicBezTo>
                  <a:cubicBezTo>
                    <a:pt x="901" y="13564"/>
                    <a:pt x="1068" y="13497"/>
                    <a:pt x="1201" y="13397"/>
                  </a:cubicBezTo>
                  <a:lnTo>
                    <a:pt x="9774" y="8460"/>
                  </a:lnTo>
                  <a:cubicBezTo>
                    <a:pt x="10375" y="8060"/>
                    <a:pt x="10742" y="7426"/>
                    <a:pt x="10775" y="6726"/>
                  </a:cubicBezTo>
                  <a:lnTo>
                    <a:pt x="10775" y="822"/>
                  </a:lnTo>
                  <a:cubicBezTo>
                    <a:pt x="10848" y="357"/>
                    <a:pt x="10474" y="0"/>
                    <a:pt x="1005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0"/>
            <p:cNvSpPr/>
            <p:nvPr/>
          </p:nvSpPr>
          <p:spPr>
            <a:xfrm>
              <a:off x="5468250" y="1230775"/>
              <a:ext cx="184500" cy="108150"/>
            </a:xfrm>
            <a:custGeom>
              <a:rect b="b" l="l" r="r" t="t"/>
              <a:pathLst>
                <a:path extrusionOk="0" h="4326" w="7380">
                  <a:moveTo>
                    <a:pt x="7148" y="0"/>
                  </a:moveTo>
                  <a:cubicBezTo>
                    <a:pt x="7123" y="0"/>
                    <a:pt x="7098" y="7"/>
                    <a:pt x="7072" y="22"/>
                  </a:cubicBezTo>
                  <a:lnTo>
                    <a:pt x="134" y="4025"/>
                  </a:lnTo>
                  <a:cubicBezTo>
                    <a:pt x="0" y="4125"/>
                    <a:pt x="34" y="4326"/>
                    <a:pt x="200" y="4326"/>
                  </a:cubicBezTo>
                  <a:lnTo>
                    <a:pt x="267" y="4326"/>
                  </a:lnTo>
                  <a:lnTo>
                    <a:pt x="7239" y="289"/>
                  </a:lnTo>
                  <a:cubicBezTo>
                    <a:pt x="7380" y="205"/>
                    <a:pt x="7282" y="0"/>
                    <a:pt x="71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0"/>
            <p:cNvSpPr/>
            <p:nvPr/>
          </p:nvSpPr>
          <p:spPr>
            <a:xfrm>
              <a:off x="5468250" y="1271625"/>
              <a:ext cx="184500" cy="108175"/>
            </a:xfrm>
            <a:custGeom>
              <a:rect b="b" l="l" r="r" t="t"/>
              <a:pathLst>
                <a:path extrusionOk="0" h="4327" w="7380">
                  <a:moveTo>
                    <a:pt x="7148" y="1"/>
                  </a:moveTo>
                  <a:cubicBezTo>
                    <a:pt x="7123" y="1"/>
                    <a:pt x="7098" y="8"/>
                    <a:pt x="7072" y="23"/>
                  </a:cubicBezTo>
                  <a:lnTo>
                    <a:pt x="134" y="4026"/>
                  </a:lnTo>
                  <a:cubicBezTo>
                    <a:pt x="0" y="4126"/>
                    <a:pt x="34" y="4326"/>
                    <a:pt x="200" y="4326"/>
                  </a:cubicBezTo>
                  <a:lnTo>
                    <a:pt x="267" y="4326"/>
                  </a:lnTo>
                  <a:lnTo>
                    <a:pt x="7239" y="290"/>
                  </a:lnTo>
                  <a:cubicBezTo>
                    <a:pt x="7380" y="205"/>
                    <a:pt x="7282" y="1"/>
                    <a:pt x="714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0"/>
            <p:cNvSpPr/>
            <p:nvPr/>
          </p:nvSpPr>
          <p:spPr>
            <a:xfrm>
              <a:off x="5469075" y="1312725"/>
              <a:ext cx="182650" cy="107925"/>
            </a:xfrm>
            <a:custGeom>
              <a:rect b="b" l="l" r="r" t="t"/>
              <a:pathLst>
                <a:path extrusionOk="0" h="4317" w="7306">
                  <a:moveTo>
                    <a:pt x="7098" y="0"/>
                  </a:moveTo>
                  <a:cubicBezTo>
                    <a:pt x="7077" y="0"/>
                    <a:pt x="7057" y="5"/>
                    <a:pt x="7039" y="13"/>
                  </a:cubicBezTo>
                  <a:lnTo>
                    <a:pt x="101" y="4016"/>
                  </a:lnTo>
                  <a:cubicBezTo>
                    <a:pt x="1" y="4083"/>
                    <a:pt x="1" y="4183"/>
                    <a:pt x="34" y="4250"/>
                  </a:cubicBezTo>
                  <a:cubicBezTo>
                    <a:pt x="67" y="4283"/>
                    <a:pt x="101" y="4317"/>
                    <a:pt x="167" y="4317"/>
                  </a:cubicBezTo>
                  <a:lnTo>
                    <a:pt x="234" y="4317"/>
                  </a:lnTo>
                  <a:lnTo>
                    <a:pt x="7206" y="280"/>
                  </a:lnTo>
                  <a:cubicBezTo>
                    <a:pt x="7272" y="247"/>
                    <a:pt x="7306" y="147"/>
                    <a:pt x="7272" y="80"/>
                  </a:cubicBezTo>
                  <a:cubicBezTo>
                    <a:pt x="7224" y="31"/>
                    <a:pt x="7157" y="0"/>
                    <a:pt x="70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0"/>
            <p:cNvSpPr/>
            <p:nvPr/>
          </p:nvSpPr>
          <p:spPr>
            <a:xfrm>
              <a:off x="5741775" y="2234875"/>
              <a:ext cx="271225" cy="338275"/>
            </a:xfrm>
            <a:custGeom>
              <a:rect b="b" l="l" r="r" t="t"/>
              <a:pathLst>
                <a:path extrusionOk="0" h="13531" w="10849">
                  <a:moveTo>
                    <a:pt x="10053" y="299"/>
                  </a:moveTo>
                  <a:cubicBezTo>
                    <a:pt x="10293" y="299"/>
                    <a:pt x="10513" y="534"/>
                    <a:pt x="10441" y="821"/>
                  </a:cubicBezTo>
                  <a:lnTo>
                    <a:pt x="10441" y="6725"/>
                  </a:lnTo>
                  <a:cubicBezTo>
                    <a:pt x="10408" y="7292"/>
                    <a:pt x="10108" y="7859"/>
                    <a:pt x="9607" y="8193"/>
                  </a:cubicBezTo>
                  <a:lnTo>
                    <a:pt x="1034" y="13130"/>
                  </a:lnTo>
                  <a:cubicBezTo>
                    <a:pt x="955" y="13200"/>
                    <a:pt x="862" y="13231"/>
                    <a:pt x="770" y="13231"/>
                  </a:cubicBezTo>
                  <a:cubicBezTo>
                    <a:pt x="514" y="13231"/>
                    <a:pt x="269" y="12991"/>
                    <a:pt x="367" y="12696"/>
                  </a:cubicBezTo>
                  <a:lnTo>
                    <a:pt x="367" y="6825"/>
                  </a:lnTo>
                  <a:cubicBezTo>
                    <a:pt x="401" y="6225"/>
                    <a:pt x="701" y="5691"/>
                    <a:pt x="1201" y="5358"/>
                  </a:cubicBezTo>
                  <a:lnTo>
                    <a:pt x="9774" y="421"/>
                  </a:lnTo>
                  <a:cubicBezTo>
                    <a:pt x="9859" y="336"/>
                    <a:pt x="9958" y="299"/>
                    <a:pt x="10053" y="299"/>
                  </a:cubicBezTo>
                  <a:close/>
                  <a:moveTo>
                    <a:pt x="10041" y="0"/>
                  </a:moveTo>
                  <a:cubicBezTo>
                    <a:pt x="9892" y="0"/>
                    <a:pt x="9740" y="48"/>
                    <a:pt x="9607" y="154"/>
                  </a:cubicBezTo>
                  <a:lnTo>
                    <a:pt x="1034" y="5124"/>
                  </a:lnTo>
                  <a:cubicBezTo>
                    <a:pt x="434" y="5491"/>
                    <a:pt x="67" y="6158"/>
                    <a:pt x="34" y="6859"/>
                  </a:cubicBezTo>
                  <a:lnTo>
                    <a:pt x="34" y="12696"/>
                  </a:lnTo>
                  <a:cubicBezTo>
                    <a:pt x="0" y="12996"/>
                    <a:pt x="134" y="13297"/>
                    <a:pt x="367" y="13463"/>
                  </a:cubicBezTo>
                  <a:cubicBezTo>
                    <a:pt x="467" y="13497"/>
                    <a:pt x="567" y="13530"/>
                    <a:pt x="701" y="13530"/>
                  </a:cubicBezTo>
                  <a:cubicBezTo>
                    <a:pt x="868" y="13530"/>
                    <a:pt x="1034" y="13497"/>
                    <a:pt x="1201" y="13430"/>
                  </a:cubicBezTo>
                  <a:lnTo>
                    <a:pt x="9774" y="8460"/>
                  </a:lnTo>
                  <a:cubicBezTo>
                    <a:pt x="10374" y="8093"/>
                    <a:pt x="10741" y="7426"/>
                    <a:pt x="10775" y="6725"/>
                  </a:cubicBezTo>
                  <a:lnTo>
                    <a:pt x="10775" y="854"/>
                  </a:lnTo>
                  <a:cubicBezTo>
                    <a:pt x="10848" y="364"/>
                    <a:pt x="10454" y="0"/>
                    <a:pt x="1004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0"/>
            <p:cNvSpPr/>
            <p:nvPr/>
          </p:nvSpPr>
          <p:spPr>
            <a:xfrm>
              <a:off x="5785125" y="2310400"/>
              <a:ext cx="182675" cy="108475"/>
            </a:xfrm>
            <a:custGeom>
              <a:rect b="b" l="l" r="r" t="t"/>
              <a:pathLst>
                <a:path extrusionOk="0" h="4339" w="7307">
                  <a:moveTo>
                    <a:pt x="7152" y="0"/>
                  </a:moveTo>
                  <a:cubicBezTo>
                    <a:pt x="7124" y="0"/>
                    <a:pt x="7096" y="11"/>
                    <a:pt x="7073" y="35"/>
                  </a:cubicBezTo>
                  <a:lnTo>
                    <a:pt x="101" y="4038"/>
                  </a:lnTo>
                  <a:cubicBezTo>
                    <a:pt x="34" y="4071"/>
                    <a:pt x="1" y="4171"/>
                    <a:pt x="34" y="4271"/>
                  </a:cubicBezTo>
                  <a:cubicBezTo>
                    <a:pt x="68" y="4305"/>
                    <a:pt x="134" y="4338"/>
                    <a:pt x="201" y="4338"/>
                  </a:cubicBezTo>
                  <a:cubicBezTo>
                    <a:pt x="201" y="4338"/>
                    <a:pt x="234" y="4338"/>
                    <a:pt x="268" y="4305"/>
                  </a:cubicBezTo>
                  <a:lnTo>
                    <a:pt x="7206" y="302"/>
                  </a:lnTo>
                  <a:cubicBezTo>
                    <a:pt x="7306" y="269"/>
                    <a:pt x="7306" y="168"/>
                    <a:pt x="7273" y="102"/>
                  </a:cubicBezTo>
                  <a:cubicBezTo>
                    <a:pt x="7251" y="37"/>
                    <a:pt x="7202" y="0"/>
                    <a:pt x="715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0"/>
            <p:cNvSpPr/>
            <p:nvPr/>
          </p:nvSpPr>
          <p:spPr>
            <a:xfrm>
              <a:off x="5784300" y="2351625"/>
              <a:ext cx="183500" cy="108100"/>
            </a:xfrm>
            <a:custGeom>
              <a:rect b="b" l="l" r="r" t="t"/>
              <a:pathLst>
                <a:path extrusionOk="0" h="4324" w="7340">
                  <a:moveTo>
                    <a:pt x="7187" y="1"/>
                  </a:moveTo>
                  <a:cubicBezTo>
                    <a:pt x="7159" y="1"/>
                    <a:pt x="7130" y="8"/>
                    <a:pt x="7106" y="21"/>
                  </a:cubicBezTo>
                  <a:lnTo>
                    <a:pt x="134" y="4023"/>
                  </a:lnTo>
                  <a:cubicBezTo>
                    <a:pt x="1" y="4123"/>
                    <a:pt x="67" y="4324"/>
                    <a:pt x="234" y="4324"/>
                  </a:cubicBezTo>
                  <a:cubicBezTo>
                    <a:pt x="234" y="4324"/>
                    <a:pt x="267" y="4324"/>
                    <a:pt x="301" y="4290"/>
                  </a:cubicBezTo>
                  <a:lnTo>
                    <a:pt x="7239" y="287"/>
                  </a:lnTo>
                  <a:cubicBezTo>
                    <a:pt x="7339" y="254"/>
                    <a:pt x="7339" y="154"/>
                    <a:pt x="7306" y="87"/>
                  </a:cubicBezTo>
                  <a:cubicBezTo>
                    <a:pt x="7285" y="24"/>
                    <a:pt x="7237" y="1"/>
                    <a:pt x="718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0"/>
            <p:cNvSpPr/>
            <p:nvPr/>
          </p:nvSpPr>
          <p:spPr>
            <a:xfrm>
              <a:off x="5785125" y="2391825"/>
              <a:ext cx="182675" cy="108775"/>
            </a:xfrm>
            <a:custGeom>
              <a:rect b="b" l="l" r="r" t="t"/>
              <a:pathLst>
                <a:path extrusionOk="0" h="4351" w="7307">
                  <a:moveTo>
                    <a:pt x="7132" y="1"/>
                  </a:moveTo>
                  <a:cubicBezTo>
                    <a:pt x="7111" y="1"/>
                    <a:pt x="7091" y="5"/>
                    <a:pt x="7073" y="14"/>
                  </a:cubicBezTo>
                  <a:lnTo>
                    <a:pt x="101" y="4050"/>
                  </a:lnTo>
                  <a:cubicBezTo>
                    <a:pt x="34" y="4083"/>
                    <a:pt x="1" y="4183"/>
                    <a:pt x="34" y="4250"/>
                  </a:cubicBezTo>
                  <a:cubicBezTo>
                    <a:pt x="68" y="4317"/>
                    <a:pt x="134" y="4317"/>
                    <a:pt x="201" y="4350"/>
                  </a:cubicBezTo>
                  <a:lnTo>
                    <a:pt x="268" y="4350"/>
                  </a:lnTo>
                  <a:lnTo>
                    <a:pt x="7206" y="314"/>
                  </a:lnTo>
                  <a:cubicBezTo>
                    <a:pt x="7306" y="247"/>
                    <a:pt x="7306" y="147"/>
                    <a:pt x="7273" y="80"/>
                  </a:cubicBezTo>
                  <a:cubicBezTo>
                    <a:pt x="7248" y="32"/>
                    <a:pt x="7188" y="1"/>
                    <a:pt x="71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0"/>
            <p:cNvSpPr/>
            <p:nvPr/>
          </p:nvSpPr>
          <p:spPr>
            <a:xfrm>
              <a:off x="5294775" y="3726250"/>
              <a:ext cx="271200" cy="338800"/>
            </a:xfrm>
            <a:custGeom>
              <a:rect b="b" l="l" r="r" t="t"/>
              <a:pathLst>
                <a:path extrusionOk="0" h="13552" w="10848">
                  <a:moveTo>
                    <a:pt x="10090" y="307"/>
                  </a:moveTo>
                  <a:cubicBezTo>
                    <a:pt x="10153" y="307"/>
                    <a:pt x="10216" y="318"/>
                    <a:pt x="10275" y="342"/>
                  </a:cubicBezTo>
                  <a:cubicBezTo>
                    <a:pt x="10408" y="475"/>
                    <a:pt x="10475" y="642"/>
                    <a:pt x="10475" y="809"/>
                  </a:cubicBezTo>
                  <a:lnTo>
                    <a:pt x="10475" y="6713"/>
                  </a:lnTo>
                  <a:cubicBezTo>
                    <a:pt x="10442" y="7280"/>
                    <a:pt x="10108" y="7847"/>
                    <a:pt x="9641" y="8181"/>
                  </a:cubicBezTo>
                  <a:lnTo>
                    <a:pt x="1068" y="13118"/>
                  </a:lnTo>
                  <a:cubicBezTo>
                    <a:pt x="985" y="13192"/>
                    <a:pt x="888" y="13225"/>
                    <a:pt x="793" y="13225"/>
                  </a:cubicBezTo>
                  <a:cubicBezTo>
                    <a:pt x="549" y="13225"/>
                    <a:pt x="320" y="13006"/>
                    <a:pt x="368" y="12717"/>
                  </a:cubicBezTo>
                  <a:lnTo>
                    <a:pt x="368" y="6846"/>
                  </a:lnTo>
                  <a:cubicBezTo>
                    <a:pt x="401" y="6246"/>
                    <a:pt x="735" y="5712"/>
                    <a:pt x="1202" y="5379"/>
                  </a:cubicBezTo>
                  <a:lnTo>
                    <a:pt x="9775" y="409"/>
                  </a:lnTo>
                  <a:cubicBezTo>
                    <a:pt x="9861" y="344"/>
                    <a:pt x="9975" y="307"/>
                    <a:pt x="10090" y="307"/>
                  </a:cubicBezTo>
                  <a:close/>
                  <a:moveTo>
                    <a:pt x="10078" y="1"/>
                  </a:moveTo>
                  <a:cubicBezTo>
                    <a:pt x="9920" y="1"/>
                    <a:pt x="9756" y="54"/>
                    <a:pt x="9608" y="175"/>
                  </a:cubicBezTo>
                  <a:lnTo>
                    <a:pt x="1035" y="5079"/>
                  </a:lnTo>
                  <a:cubicBezTo>
                    <a:pt x="435" y="5479"/>
                    <a:pt x="68" y="6113"/>
                    <a:pt x="34" y="6846"/>
                  </a:cubicBezTo>
                  <a:lnTo>
                    <a:pt x="34" y="12717"/>
                  </a:lnTo>
                  <a:cubicBezTo>
                    <a:pt x="1" y="13018"/>
                    <a:pt x="134" y="13284"/>
                    <a:pt x="401" y="13451"/>
                  </a:cubicBezTo>
                  <a:cubicBezTo>
                    <a:pt x="501" y="13518"/>
                    <a:pt x="601" y="13551"/>
                    <a:pt x="701" y="13551"/>
                  </a:cubicBezTo>
                  <a:cubicBezTo>
                    <a:pt x="902" y="13551"/>
                    <a:pt x="1068" y="13485"/>
                    <a:pt x="1202" y="13418"/>
                  </a:cubicBezTo>
                  <a:lnTo>
                    <a:pt x="9775" y="8448"/>
                  </a:lnTo>
                  <a:cubicBezTo>
                    <a:pt x="10375" y="8081"/>
                    <a:pt x="10742" y="7414"/>
                    <a:pt x="10775" y="6713"/>
                  </a:cubicBezTo>
                  <a:lnTo>
                    <a:pt x="10775" y="842"/>
                  </a:lnTo>
                  <a:cubicBezTo>
                    <a:pt x="10848" y="361"/>
                    <a:pt x="10485" y="1"/>
                    <a:pt x="1007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0"/>
            <p:cNvSpPr/>
            <p:nvPr/>
          </p:nvSpPr>
          <p:spPr>
            <a:xfrm>
              <a:off x="5338975" y="3802025"/>
              <a:ext cx="183825" cy="107900"/>
            </a:xfrm>
            <a:custGeom>
              <a:rect b="b" l="l" r="r" t="t"/>
              <a:pathLst>
                <a:path extrusionOk="0" h="4316" w="7353">
                  <a:moveTo>
                    <a:pt x="7100" y="1"/>
                  </a:moveTo>
                  <a:cubicBezTo>
                    <a:pt x="7080" y="1"/>
                    <a:pt x="7060" y="5"/>
                    <a:pt x="7039" y="13"/>
                  </a:cubicBezTo>
                  <a:lnTo>
                    <a:pt x="101" y="4016"/>
                  </a:lnTo>
                  <a:cubicBezTo>
                    <a:pt x="1" y="4082"/>
                    <a:pt x="1" y="4182"/>
                    <a:pt x="34" y="4249"/>
                  </a:cubicBezTo>
                  <a:cubicBezTo>
                    <a:pt x="68" y="4282"/>
                    <a:pt x="101" y="4316"/>
                    <a:pt x="168" y="4316"/>
                  </a:cubicBezTo>
                  <a:lnTo>
                    <a:pt x="268" y="4316"/>
                  </a:lnTo>
                  <a:lnTo>
                    <a:pt x="7206" y="280"/>
                  </a:lnTo>
                  <a:cubicBezTo>
                    <a:pt x="7352" y="192"/>
                    <a:pt x="7242" y="1"/>
                    <a:pt x="71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0"/>
            <p:cNvSpPr/>
            <p:nvPr/>
          </p:nvSpPr>
          <p:spPr>
            <a:xfrm>
              <a:off x="5338975" y="3842700"/>
              <a:ext cx="182675" cy="108100"/>
            </a:xfrm>
            <a:custGeom>
              <a:rect b="b" l="l" r="r" t="t"/>
              <a:pathLst>
                <a:path extrusionOk="0" h="4324" w="7307">
                  <a:moveTo>
                    <a:pt x="7123" y="0"/>
                  </a:moveTo>
                  <a:cubicBezTo>
                    <a:pt x="7093" y="0"/>
                    <a:pt x="7064" y="8"/>
                    <a:pt x="7039" y="20"/>
                  </a:cubicBezTo>
                  <a:lnTo>
                    <a:pt x="101" y="4023"/>
                  </a:lnTo>
                  <a:cubicBezTo>
                    <a:pt x="1" y="4090"/>
                    <a:pt x="1" y="4157"/>
                    <a:pt x="34" y="4257"/>
                  </a:cubicBezTo>
                  <a:cubicBezTo>
                    <a:pt x="68" y="4290"/>
                    <a:pt x="101" y="4323"/>
                    <a:pt x="168" y="4323"/>
                  </a:cubicBezTo>
                  <a:lnTo>
                    <a:pt x="268" y="4323"/>
                  </a:lnTo>
                  <a:lnTo>
                    <a:pt x="7206" y="287"/>
                  </a:lnTo>
                  <a:cubicBezTo>
                    <a:pt x="7273" y="254"/>
                    <a:pt x="7306" y="154"/>
                    <a:pt x="7273" y="87"/>
                  </a:cubicBezTo>
                  <a:cubicBezTo>
                    <a:pt x="7230" y="24"/>
                    <a:pt x="7175" y="0"/>
                    <a:pt x="712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0"/>
            <p:cNvSpPr/>
            <p:nvPr/>
          </p:nvSpPr>
          <p:spPr>
            <a:xfrm>
              <a:off x="5338975" y="3883550"/>
              <a:ext cx="182675" cy="108100"/>
            </a:xfrm>
            <a:custGeom>
              <a:rect b="b" l="l" r="r" t="t"/>
              <a:pathLst>
                <a:path extrusionOk="0" h="4324" w="7307">
                  <a:moveTo>
                    <a:pt x="7123" y="1"/>
                  </a:moveTo>
                  <a:cubicBezTo>
                    <a:pt x="7093" y="1"/>
                    <a:pt x="7064" y="9"/>
                    <a:pt x="7039" y="21"/>
                  </a:cubicBezTo>
                  <a:lnTo>
                    <a:pt x="101" y="4024"/>
                  </a:lnTo>
                  <a:cubicBezTo>
                    <a:pt x="1" y="4090"/>
                    <a:pt x="1" y="4157"/>
                    <a:pt x="34" y="4257"/>
                  </a:cubicBezTo>
                  <a:cubicBezTo>
                    <a:pt x="68" y="4290"/>
                    <a:pt x="101" y="4324"/>
                    <a:pt x="168" y="4324"/>
                  </a:cubicBezTo>
                  <a:cubicBezTo>
                    <a:pt x="201" y="4324"/>
                    <a:pt x="234" y="4324"/>
                    <a:pt x="268" y="4290"/>
                  </a:cubicBezTo>
                  <a:lnTo>
                    <a:pt x="7206" y="288"/>
                  </a:lnTo>
                  <a:cubicBezTo>
                    <a:pt x="7273" y="254"/>
                    <a:pt x="7306" y="154"/>
                    <a:pt x="7273" y="87"/>
                  </a:cubicBezTo>
                  <a:cubicBezTo>
                    <a:pt x="7230" y="24"/>
                    <a:pt x="7175" y="1"/>
                    <a:pt x="71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0"/>
            <p:cNvSpPr/>
            <p:nvPr/>
          </p:nvSpPr>
          <p:spPr>
            <a:xfrm>
              <a:off x="3495175" y="4514325"/>
              <a:ext cx="271175" cy="338775"/>
            </a:xfrm>
            <a:custGeom>
              <a:rect b="b" l="l" r="r" t="t"/>
              <a:pathLst>
                <a:path extrusionOk="0" h="13551" w="10847">
                  <a:moveTo>
                    <a:pt x="10144" y="328"/>
                  </a:moveTo>
                  <a:cubicBezTo>
                    <a:pt x="10180" y="328"/>
                    <a:pt x="10227" y="351"/>
                    <a:pt x="10274" y="375"/>
                  </a:cubicBezTo>
                  <a:cubicBezTo>
                    <a:pt x="10408" y="475"/>
                    <a:pt x="10474" y="642"/>
                    <a:pt x="10474" y="842"/>
                  </a:cubicBezTo>
                  <a:lnTo>
                    <a:pt x="10474" y="6713"/>
                  </a:lnTo>
                  <a:cubicBezTo>
                    <a:pt x="10408" y="7313"/>
                    <a:pt x="10107" y="7847"/>
                    <a:pt x="9640" y="8180"/>
                  </a:cubicBezTo>
                  <a:lnTo>
                    <a:pt x="1068" y="13151"/>
                  </a:lnTo>
                  <a:cubicBezTo>
                    <a:pt x="976" y="13206"/>
                    <a:pt x="884" y="13230"/>
                    <a:pt x="792" y="13230"/>
                  </a:cubicBezTo>
                  <a:cubicBezTo>
                    <a:pt x="717" y="13230"/>
                    <a:pt x="642" y="13214"/>
                    <a:pt x="567" y="13184"/>
                  </a:cubicBezTo>
                  <a:cubicBezTo>
                    <a:pt x="434" y="13084"/>
                    <a:pt x="334" y="12917"/>
                    <a:pt x="367" y="12750"/>
                  </a:cubicBezTo>
                  <a:lnTo>
                    <a:pt x="367" y="6846"/>
                  </a:lnTo>
                  <a:cubicBezTo>
                    <a:pt x="400" y="6246"/>
                    <a:pt x="701" y="5712"/>
                    <a:pt x="1201" y="5378"/>
                  </a:cubicBezTo>
                  <a:lnTo>
                    <a:pt x="9774" y="441"/>
                  </a:lnTo>
                  <a:cubicBezTo>
                    <a:pt x="9874" y="375"/>
                    <a:pt x="9974" y="341"/>
                    <a:pt x="10107" y="341"/>
                  </a:cubicBezTo>
                  <a:cubicBezTo>
                    <a:pt x="10117" y="332"/>
                    <a:pt x="10130" y="328"/>
                    <a:pt x="10144" y="328"/>
                  </a:cubicBezTo>
                  <a:close/>
                  <a:moveTo>
                    <a:pt x="10062" y="0"/>
                  </a:moveTo>
                  <a:cubicBezTo>
                    <a:pt x="9906" y="0"/>
                    <a:pt x="9746" y="54"/>
                    <a:pt x="9607" y="175"/>
                  </a:cubicBezTo>
                  <a:lnTo>
                    <a:pt x="1034" y="5111"/>
                  </a:lnTo>
                  <a:cubicBezTo>
                    <a:pt x="434" y="5478"/>
                    <a:pt x="67" y="6146"/>
                    <a:pt x="34" y="6846"/>
                  </a:cubicBezTo>
                  <a:lnTo>
                    <a:pt x="34" y="12750"/>
                  </a:lnTo>
                  <a:cubicBezTo>
                    <a:pt x="0" y="13017"/>
                    <a:pt x="134" y="13317"/>
                    <a:pt x="367" y="13484"/>
                  </a:cubicBezTo>
                  <a:cubicBezTo>
                    <a:pt x="467" y="13517"/>
                    <a:pt x="567" y="13551"/>
                    <a:pt x="701" y="13551"/>
                  </a:cubicBezTo>
                  <a:cubicBezTo>
                    <a:pt x="867" y="13551"/>
                    <a:pt x="1034" y="13517"/>
                    <a:pt x="1201" y="13417"/>
                  </a:cubicBezTo>
                  <a:lnTo>
                    <a:pt x="9774" y="8447"/>
                  </a:lnTo>
                  <a:cubicBezTo>
                    <a:pt x="10374" y="8080"/>
                    <a:pt x="10741" y="7413"/>
                    <a:pt x="10775" y="6713"/>
                  </a:cubicBezTo>
                  <a:lnTo>
                    <a:pt x="10775" y="842"/>
                  </a:lnTo>
                  <a:cubicBezTo>
                    <a:pt x="10847" y="360"/>
                    <a:pt x="10467" y="0"/>
                    <a:pt x="100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0"/>
            <p:cNvSpPr/>
            <p:nvPr/>
          </p:nvSpPr>
          <p:spPr>
            <a:xfrm>
              <a:off x="3538525" y="4590900"/>
              <a:ext cx="183750" cy="107925"/>
            </a:xfrm>
            <a:custGeom>
              <a:rect b="b" l="l" r="r" t="t"/>
              <a:pathLst>
                <a:path extrusionOk="0" h="4317" w="7350">
                  <a:moveTo>
                    <a:pt x="7138" y="0"/>
                  </a:moveTo>
                  <a:cubicBezTo>
                    <a:pt x="7117" y="0"/>
                    <a:pt x="7095" y="5"/>
                    <a:pt x="7072" y="14"/>
                  </a:cubicBezTo>
                  <a:lnTo>
                    <a:pt x="101" y="4017"/>
                  </a:lnTo>
                  <a:cubicBezTo>
                    <a:pt x="34" y="4050"/>
                    <a:pt x="1" y="4150"/>
                    <a:pt x="34" y="4217"/>
                  </a:cubicBezTo>
                  <a:cubicBezTo>
                    <a:pt x="67" y="4283"/>
                    <a:pt x="134" y="4317"/>
                    <a:pt x="201" y="4317"/>
                  </a:cubicBezTo>
                  <a:cubicBezTo>
                    <a:pt x="201" y="4317"/>
                    <a:pt x="234" y="4317"/>
                    <a:pt x="268" y="4283"/>
                  </a:cubicBezTo>
                  <a:lnTo>
                    <a:pt x="7206" y="281"/>
                  </a:lnTo>
                  <a:cubicBezTo>
                    <a:pt x="7350" y="165"/>
                    <a:pt x="7270" y="0"/>
                    <a:pt x="71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0"/>
            <p:cNvSpPr/>
            <p:nvPr/>
          </p:nvSpPr>
          <p:spPr>
            <a:xfrm>
              <a:off x="3538525" y="4631750"/>
              <a:ext cx="183750" cy="107950"/>
            </a:xfrm>
            <a:custGeom>
              <a:rect b="b" l="l" r="r" t="t"/>
              <a:pathLst>
                <a:path extrusionOk="0" h="4318" w="7350">
                  <a:moveTo>
                    <a:pt x="7138" y="1"/>
                  </a:moveTo>
                  <a:cubicBezTo>
                    <a:pt x="7117" y="1"/>
                    <a:pt x="7095" y="5"/>
                    <a:pt x="7072" y="14"/>
                  </a:cubicBezTo>
                  <a:lnTo>
                    <a:pt x="101" y="4017"/>
                  </a:lnTo>
                  <a:cubicBezTo>
                    <a:pt x="34" y="4050"/>
                    <a:pt x="1" y="4150"/>
                    <a:pt x="34" y="4217"/>
                  </a:cubicBezTo>
                  <a:cubicBezTo>
                    <a:pt x="67" y="4284"/>
                    <a:pt x="134" y="4317"/>
                    <a:pt x="201" y="4317"/>
                  </a:cubicBezTo>
                  <a:cubicBezTo>
                    <a:pt x="201" y="4317"/>
                    <a:pt x="234" y="4317"/>
                    <a:pt x="268" y="4284"/>
                  </a:cubicBezTo>
                  <a:lnTo>
                    <a:pt x="7206" y="281"/>
                  </a:lnTo>
                  <a:cubicBezTo>
                    <a:pt x="7350" y="166"/>
                    <a:pt x="7270" y="1"/>
                    <a:pt x="71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0"/>
            <p:cNvSpPr/>
            <p:nvPr/>
          </p:nvSpPr>
          <p:spPr>
            <a:xfrm>
              <a:off x="3538525" y="4672050"/>
              <a:ext cx="182650" cy="108500"/>
            </a:xfrm>
            <a:custGeom>
              <a:rect b="b" l="l" r="r" t="t"/>
              <a:pathLst>
                <a:path extrusionOk="0" h="4340" w="7306">
                  <a:moveTo>
                    <a:pt x="7158" y="0"/>
                  </a:moveTo>
                  <a:cubicBezTo>
                    <a:pt x="7128" y="0"/>
                    <a:pt x="7098" y="11"/>
                    <a:pt x="7072" y="37"/>
                  </a:cubicBezTo>
                  <a:lnTo>
                    <a:pt x="101" y="4040"/>
                  </a:lnTo>
                  <a:cubicBezTo>
                    <a:pt x="34" y="4073"/>
                    <a:pt x="1" y="4173"/>
                    <a:pt x="34" y="4240"/>
                  </a:cubicBezTo>
                  <a:cubicBezTo>
                    <a:pt x="67" y="4306"/>
                    <a:pt x="134" y="4340"/>
                    <a:pt x="201" y="4340"/>
                  </a:cubicBezTo>
                  <a:cubicBezTo>
                    <a:pt x="201" y="4340"/>
                    <a:pt x="234" y="4340"/>
                    <a:pt x="268" y="4306"/>
                  </a:cubicBezTo>
                  <a:lnTo>
                    <a:pt x="7206" y="304"/>
                  </a:lnTo>
                  <a:cubicBezTo>
                    <a:pt x="7306" y="237"/>
                    <a:pt x="7306" y="170"/>
                    <a:pt x="7273" y="70"/>
                  </a:cubicBezTo>
                  <a:cubicBezTo>
                    <a:pt x="7252" y="29"/>
                    <a:pt x="7206" y="0"/>
                    <a:pt x="715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0"/>
            <p:cNvSpPr/>
            <p:nvPr/>
          </p:nvSpPr>
          <p:spPr>
            <a:xfrm>
              <a:off x="4530075" y="1997525"/>
              <a:ext cx="271175" cy="338775"/>
            </a:xfrm>
            <a:custGeom>
              <a:rect b="b" l="l" r="r" t="t"/>
              <a:pathLst>
                <a:path extrusionOk="0" h="13551" w="10847">
                  <a:moveTo>
                    <a:pt x="10022" y="334"/>
                  </a:moveTo>
                  <a:cubicBezTo>
                    <a:pt x="10274" y="334"/>
                    <a:pt x="10513" y="553"/>
                    <a:pt x="10441" y="842"/>
                  </a:cubicBezTo>
                  <a:lnTo>
                    <a:pt x="10441" y="6713"/>
                  </a:lnTo>
                  <a:cubicBezTo>
                    <a:pt x="10408" y="7313"/>
                    <a:pt x="10108" y="7847"/>
                    <a:pt x="9607" y="8180"/>
                  </a:cubicBezTo>
                  <a:lnTo>
                    <a:pt x="1034" y="13150"/>
                  </a:lnTo>
                  <a:cubicBezTo>
                    <a:pt x="954" y="13222"/>
                    <a:pt x="863" y="13252"/>
                    <a:pt x="773" y="13252"/>
                  </a:cubicBezTo>
                  <a:cubicBezTo>
                    <a:pt x="526" y="13252"/>
                    <a:pt x="294" y="13019"/>
                    <a:pt x="367" y="12750"/>
                  </a:cubicBezTo>
                  <a:lnTo>
                    <a:pt x="367" y="6846"/>
                  </a:lnTo>
                  <a:cubicBezTo>
                    <a:pt x="401" y="6279"/>
                    <a:pt x="701" y="5712"/>
                    <a:pt x="1201" y="5378"/>
                  </a:cubicBezTo>
                  <a:lnTo>
                    <a:pt x="9741" y="441"/>
                  </a:lnTo>
                  <a:cubicBezTo>
                    <a:pt x="9825" y="367"/>
                    <a:pt x="9924" y="334"/>
                    <a:pt x="10022" y="334"/>
                  </a:cubicBezTo>
                  <a:close/>
                  <a:moveTo>
                    <a:pt x="10063" y="0"/>
                  </a:moveTo>
                  <a:cubicBezTo>
                    <a:pt x="9906" y="0"/>
                    <a:pt x="9747" y="54"/>
                    <a:pt x="9607" y="175"/>
                  </a:cubicBezTo>
                  <a:lnTo>
                    <a:pt x="1034" y="5111"/>
                  </a:lnTo>
                  <a:cubicBezTo>
                    <a:pt x="434" y="5512"/>
                    <a:pt x="67" y="6145"/>
                    <a:pt x="34" y="6846"/>
                  </a:cubicBezTo>
                  <a:lnTo>
                    <a:pt x="34" y="12750"/>
                  </a:lnTo>
                  <a:cubicBezTo>
                    <a:pt x="0" y="13017"/>
                    <a:pt x="134" y="13317"/>
                    <a:pt x="367" y="13484"/>
                  </a:cubicBezTo>
                  <a:cubicBezTo>
                    <a:pt x="467" y="13551"/>
                    <a:pt x="567" y="13551"/>
                    <a:pt x="701" y="13551"/>
                  </a:cubicBezTo>
                  <a:cubicBezTo>
                    <a:pt x="868" y="13551"/>
                    <a:pt x="1034" y="13517"/>
                    <a:pt x="1201" y="13451"/>
                  </a:cubicBezTo>
                  <a:lnTo>
                    <a:pt x="9774" y="8480"/>
                  </a:lnTo>
                  <a:cubicBezTo>
                    <a:pt x="10341" y="8080"/>
                    <a:pt x="10741" y="7446"/>
                    <a:pt x="10775" y="6713"/>
                  </a:cubicBezTo>
                  <a:lnTo>
                    <a:pt x="10775" y="842"/>
                  </a:lnTo>
                  <a:cubicBezTo>
                    <a:pt x="10847" y="360"/>
                    <a:pt x="10467" y="0"/>
                    <a:pt x="1006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0"/>
            <p:cNvSpPr/>
            <p:nvPr/>
          </p:nvSpPr>
          <p:spPr>
            <a:xfrm>
              <a:off x="4573425" y="2073875"/>
              <a:ext cx="184400" cy="108150"/>
            </a:xfrm>
            <a:custGeom>
              <a:rect b="b" l="l" r="r" t="t"/>
              <a:pathLst>
                <a:path extrusionOk="0" h="4326" w="7376">
                  <a:moveTo>
                    <a:pt x="7128" y="1"/>
                  </a:moveTo>
                  <a:cubicBezTo>
                    <a:pt x="7100" y="1"/>
                    <a:pt x="7070" y="7"/>
                    <a:pt x="7039" y="23"/>
                  </a:cubicBezTo>
                  <a:lnTo>
                    <a:pt x="101" y="4025"/>
                  </a:lnTo>
                  <a:cubicBezTo>
                    <a:pt x="34" y="4059"/>
                    <a:pt x="1" y="4159"/>
                    <a:pt x="34" y="4259"/>
                  </a:cubicBezTo>
                  <a:cubicBezTo>
                    <a:pt x="68" y="4292"/>
                    <a:pt x="134" y="4326"/>
                    <a:pt x="201" y="4326"/>
                  </a:cubicBezTo>
                  <a:cubicBezTo>
                    <a:pt x="201" y="4326"/>
                    <a:pt x="234" y="4326"/>
                    <a:pt x="268" y="4292"/>
                  </a:cubicBezTo>
                  <a:lnTo>
                    <a:pt x="7206" y="289"/>
                  </a:lnTo>
                  <a:cubicBezTo>
                    <a:pt x="7376" y="205"/>
                    <a:pt x="7282" y="1"/>
                    <a:pt x="712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0"/>
            <p:cNvSpPr/>
            <p:nvPr/>
          </p:nvSpPr>
          <p:spPr>
            <a:xfrm>
              <a:off x="4573425" y="2114150"/>
              <a:ext cx="184875" cy="108750"/>
            </a:xfrm>
            <a:custGeom>
              <a:rect b="b" l="l" r="r" t="t"/>
              <a:pathLst>
                <a:path extrusionOk="0" h="4350" w="7395">
                  <a:moveTo>
                    <a:pt x="7153" y="0"/>
                  </a:moveTo>
                  <a:cubicBezTo>
                    <a:pt x="7117" y="0"/>
                    <a:pt x="7078" y="14"/>
                    <a:pt x="7039" y="46"/>
                  </a:cubicBezTo>
                  <a:lnTo>
                    <a:pt x="101" y="4049"/>
                  </a:lnTo>
                  <a:cubicBezTo>
                    <a:pt x="34" y="4082"/>
                    <a:pt x="1" y="4182"/>
                    <a:pt x="34" y="4282"/>
                  </a:cubicBezTo>
                  <a:cubicBezTo>
                    <a:pt x="68" y="4316"/>
                    <a:pt x="134" y="4349"/>
                    <a:pt x="201" y="4349"/>
                  </a:cubicBezTo>
                  <a:cubicBezTo>
                    <a:pt x="201" y="4349"/>
                    <a:pt x="234" y="4349"/>
                    <a:pt x="268" y="4316"/>
                  </a:cubicBezTo>
                  <a:lnTo>
                    <a:pt x="7206" y="313"/>
                  </a:lnTo>
                  <a:cubicBezTo>
                    <a:pt x="7394" y="232"/>
                    <a:pt x="7301" y="0"/>
                    <a:pt x="71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0"/>
            <p:cNvSpPr/>
            <p:nvPr/>
          </p:nvSpPr>
          <p:spPr>
            <a:xfrm>
              <a:off x="4573425" y="2155850"/>
              <a:ext cx="183825" cy="107900"/>
            </a:xfrm>
            <a:custGeom>
              <a:rect b="b" l="l" r="r" t="t"/>
              <a:pathLst>
                <a:path extrusionOk="0" h="4316" w="7353">
                  <a:moveTo>
                    <a:pt x="7109" y="1"/>
                  </a:moveTo>
                  <a:cubicBezTo>
                    <a:pt x="7087" y="1"/>
                    <a:pt x="7064" y="4"/>
                    <a:pt x="7039" y="13"/>
                  </a:cubicBezTo>
                  <a:lnTo>
                    <a:pt x="101" y="4015"/>
                  </a:lnTo>
                  <a:cubicBezTo>
                    <a:pt x="34" y="4049"/>
                    <a:pt x="1" y="4149"/>
                    <a:pt x="34" y="4249"/>
                  </a:cubicBezTo>
                  <a:cubicBezTo>
                    <a:pt x="68" y="4282"/>
                    <a:pt x="134" y="4316"/>
                    <a:pt x="201" y="4316"/>
                  </a:cubicBezTo>
                  <a:lnTo>
                    <a:pt x="268" y="4316"/>
                  </a:lnTo>
                  <a:lnTo>
                    <a:pt x="7206" y="279"/>
                  </a:lnTo>
                  <a:cubicBezTo>
                    <a:pt x="7353" y="192"/>
                    <a:pt x="7268" y="1"/>
                    <a:pt x="7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0"/>
            <p:cNvSpPr/>
            <p:nvPr/>
          </p:nvSpPr>
          <p:spPr>
            <a:xfrm>
              <a:off x="3527700" y="1049250"/>
              <a:ext cx="140950" cy="179600"/>
            </a:xfrm>
            <a:custGeom>
              <a:rect b="b" l="l" r="r" t="t"/>
              <a:pathLst>
                <a:path extrusionOk="0" h="7184" w="5638">
                  <a:moveTo>
                    <a:pt x="3970" y="445"/>
                  </a:moveTo>
                  <a:cubicBezTo>
                    <a:pt x="4170" y="445"/>
                    <a:pt x="4370" y="479"/>
                    <a:pt x="4537" y="579"/>
                  </a:cubicBezTo>
                  <a:cubicBezTo>
                    <a:pt x="4970" y="845"/>
                    <a:pt x="5204" y="1346"/>
                    <a:pt x="5204" y="2080"/>
                  </a:cubicBezTo>
                  <a:cubicBezTo>
                    <a:pt x="5104" y="3848"/>
                    <a:pt x="4170" y="5449"/>
                    <a:pt x="2702" y="6416"/>
                  </a:cubicBezTo>
                  <a:cubicBezTo>
                    <a:pt x="2327" y="6633"/>
                    <a:pt x="1975" y="6745"/>
                    <a:pt x="1661" y="6745"/>
                  </a:cubicBezTo>
                  <a:cubicBezTo>
                    <a:pt x="1444" y="6745"/>
                    <a:pt x="1245" y="6692"/>
                    <a:pt x="1068" y="6583"/>
                  </a:cubicBezTo>
                  <a:cubicBezTo>
                    <a:pt x="667" y="6349"/>
                    <a:pt x="434" y="5816"/>
                    <a:pt x="434" y="5082"/>
                  </a:cubicBezTo>
                  <a:cubicBezTo>
                    <a:pt x="500" y="3347"/>
                    <a:pt x="1434" y="1713"/>
                    <a:pt x="2936" y="779"/>
                  </a:cubicBezTo>
                  <a:cubicBezTo>
                    <a:pt x="3236" y="579"/>
                    <a:pt x="3603" y="445"/>
                    <a:pt x="3970" y="445"/>
                  </a:cubicBezTo>
                  <a:close/>
                  <a:moveTo>
                    <a:pt x="3969" y="1"/>
                  </a:moveTo>
                  <a:cubicBezTo>
                    <a:pt x="3575" y="1"/>
                    <a:pt x="3144" y="129"/>
                    <a:pt x="2702" y="378"/>
                  </a:cubicBezTo>
                  <a:cubicBezTo>
                    <a:pt x="1101" y="1446"/>
                    <a:pt x="100" y="3181"/>
                    <a:pt x="0" y="5082"/>
                  </a:cubicBezTo>
                  <a:cubicBezTo>
                    <a:pt x="0" y="5983"/>
                    <a:pt x="300" y="6650"/>
                    <a:pt x="867" y="6950"/>
                  </a:cubicBezTo>
                  <a:cubicBezTo>
                    <a:pt x="1101" y="7083"/>
                    <a:pt x="1368" y="7183"/>
                    <a:pt x="1635" y="7183"/>
                  </a:cubicBezTo>
                  <a:cubicBezTo>
                    <a:pt x="2102" y="7150"/>
                    <a:pt x="2535" y="7017"/>
                    <a:pt x="2936" y="6783"/>
                  </a:cubicBezTo>
                  <a:cubicBezTo>
                    <a:pt x="4537" y="5749"/>
                    <a:pt x="5537" y="3981"/>
                    <a:pt x="5637" y="2080"/>
                  </a:cubicBezTo>
                  <a:cubicBezTo>
                    <a:pt x="5637" y="1212"/>
                    <a:pt x="5337" y="545"/>
                    <a:pt x="4770" y="212"/>
                  </a:cubicBezTo>
                  <a:cubicBezTo>
                    <a:pt x="4530" y="70"/>
                    <a:pt x="4259" y="1"/>
                    <a:pt x="39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0"/>
            <p:cNvSpPr/>
            <p:nvPr/>
          </p:nvSpPr>
          <p:spPr>
            <a:xfrm>
              <a:off x="3559375" y="1089175"/>
              <a:ext cx="77575" cy="99500"/>
            </a:xfrm>
            <a:custGeom>
              <a:rect b="b" l="l" r="r" t="t"/>
              <a:pathLst>
                <a:path extrusionOk="0" h="3980" w="3103">
                  <a:moveTo>
                    <a:pt x="2251" y="0"/>
                  </a:moveTo>
                  <a:cubicBezTo>
                    <a:pt x="2044" y="0"/>
                    <a:pt x="1812" y="70"/>
                    <a:pt x="1568" y="216"/>
                  </a:cubicBezTo>
                  <a:cubicBezTo>
                    <a:pt x="634" y="816"/>
                    <a:pt x="67" y="1817"/>
                    <a:pt x="1" y="2884"/>
                  </a:cubicBezTo>
                  <a:cubicBezTo>
                    <a:pt x="1" y="3578"/>
                    <a:pt x="378" y="3980"/>
                    <a:pt x="899" y="3980"/>
                  </a:cubicBezTo>
                  <a:cubicBezTo>
                    <a:pt x="1104" y="3980"/>
                    <a:pt x="1332" y="3917"/>
                    <a:pt x="1568" y="3785"/>
                  </a:cubicBezTo>
                  <a:cubicBezTo>
                    <a:pt x="2469" y="3185"/>
                    <a:pt x="3036" y="2184"/>
                    <a:pt x="3103" y="1117"/>
                  </a:cubicBezTo>
                  <a:cubicBezTo>
                    <a:pt x="3103" y="408"/>
                    <a:pt x="2752" y="0"/>
                    <a:pt x="22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0"/>
            <p:cNvSpPr/>
            <p:nvPr/>
          </p:nvSpPr>
          <p:spPr>
            <a:xfrm>
              <a:off x="3415950" y="582075"/>
              <a:ext cx="357775" cy="431625"/>
            </a:xfrm>
            <a:custGeom>
              <a:rect b="b" l="l" r="r" t="t"/>
              <a:pathLst>
                <a:path extrusionOk="0" h="17265" w="14311">
                  <a:moveTo>
                    <a:pt x="13619" y="322"/>
                  </a:moveTo>
                  <a:cubicBezTo>
                    <a:pt x="13841" y="322"/>
                    <a:pt x="14047" y="530"/>
                    <a:pt x="13977" y="786"/>
                  </a:cubicBezTo>
                  <a:lnTo>
                    <a:pt x="13977" y="8391"/>
                  </a:lnTo>
                  <a:cubicBezTo>
                    <a:pt x="13910" y="8958"/>
                    <a:pt x="13610" y="9492"/>
                    <a:pt x="13143" y="9792"/>
                  </a:cubicBezTo>
                  <a:lnTo>
                    <a:pt x="8873" y="12261"/>
                  </a:lnTo>
                  <a:lnTo>
                    <a:pt x="7639" y="16530"/>
                  </a:lnTo>
                  <a:cubicBezTo>
                    <a:pt x="7639" y="16564"/>
                    <a:pt x="7606" y="16597"/>
                    <a:pt x="7572" y="16597"/>
                  </a:cubicBezTo>
                  <a:cubicBezTo>
                    <a:pt x="7539" y="16597"/>
                    <a:pt x="7506" y="16564"/>
                    <a:pt x="7506" y="16530"/>
                  </a:cubicBezTo>
                  <a:lnTo>
                    <a:pt x="6305" y="13762"/>
                  </a:lnTo>
                  <a:lnTo>
                    <a:pt x="1001" y="16797"/>
                  </a:lnTo>
                  <a:cubicBezTo>
                    <a:pt x="915" y="16862"/>
                    <a:pt x="815" y="16899"/>
                    <a:pt x="710" y="16899"/>
                  </a:cubicBezTo>
                  <a:cubicBezTo>
                    <a:pt x="652" y="16899"/>
                    <a:pt x="593" y="16888"/>
                    <a:pt x="534" y="16864"/>
                  </a:cubicBezTo>
                  <a:cubicBezTo>
                    <a:pt x="401" y="16764"/>
                    <a:pt x="334" y="16597"/>
                    <a:pt x="367" y="16464"/>
                  </a:cubicBezTo>
                  <a:lnTo>
                    <a:pt x="367" y="8858"/>
                  </a:lnTo>
                  <a:cubicBezTo>
                    <a:pt x="401" y="8291"/>
                    <a:pt x="701" y="7757"/>
                    <a:pt x="1168" y="7457"/>
                  </a:cubicBezTo>
                  <a:lnTo>
                    <a:pt x="13310" y="419"/>
                  </a:lnTo>
                  <a:lnTo>
                    <a:pt x="13343" y="452"/>
                  </a:lnTo>
                  <a:cubicBezTo>
                    <a:pt x="13424" y="361"/>
                    <a:pt x="13523" y="322"/>
                    <a:pt x="13619" y="322"/>
                  </a:cubicBezTo>
                  <a:close/>
                  <a:moveTo>
                    <a:pt x="13582" y="0"/>
                  </a:moveTo>
                  <a:cubicBezTo>
                    <a:pt x="13426" y="0"/>
                    <a:pt x="13274" y="44"/>
                    <a:pt x="13143" y="119"/>
                  </a:cubicBezTo>
                  <a:lnTo>
                    <a:pt x="1001" y="7157"/>
                  </a:lnTo>
                  <a:cubicBezTo>
                    <a:pt x="401" y="7524"/>
                    <a:pt x="34" y="8158"/>
                    <a:pt x="0" y="8858"/>
                  </a:cubicBezTo>
                  <a:lnTo>
                    <a:pt x="0" y="16464"/>
                  </a:lnTo>
                  <a:cubicBezTo>
                    <a:pt x="0" y="16730"/>
                    <a:pt x="134" y="16997"/>
                    <a:pt x="367" y="17164"/>
                  </a:cubicBezTo>
                  <a:cubicBezTo>
                    <a:pt x="467" y="17231"/>
                    <a:pt x="567" y="17264"/>
                    <a:pt x="667" y="17264"/>
                  </a:cubicBezTo>
                  <a:cubicBezTo>
                    <a:pt x="868" y="17231"/>
                    <a:pt x="1034" y="17197"/>
                    <a:pt x="1168" y="17097"/>
                  </a:cubicBezTo>
                  <a:lnTo>
                    <a:pt x="6138" y="14262"/>
                  </a:lnTo>
                  <a:lnTo>
                    <a:pt x="7172" y="16697"/>
                  </a:lnTo>
                  <a:cubicBezTo>
                    <a:pt x="7251" y="16856"/>
                    <a:pt x="7406" y="16931"/>
                    <a:pt x="7560" y="16931"/>
                  </a:cubicBezTo>
                  <a:cubicBezTo>
                    <a:pt x="7731" y="16931"/>
                    <a:pt x="7903" y="16839"/>
                    <a:pt x="7973" y="16664"/>
                  </a:cubicBezTo>
                  <a:lnTo>
                    <a:pt x="9173" y="12527"/>
                  </a:lnTo>
                  <a:lnTo>
                    <a:pt x="13310" y="10092"/>
                  </a:lnTo>
                  <a:cubicBezTo>
                    <a:pt x="13910" y="9725"/>
                    <a:pt x="14277" y="9092"/>
                    <a:pt x="14310" y="8391"/>
                  </a:cubicBezTo>
                  <a:lnTo>
                    <a:pt x="14310" y="786"/>
                  </a:lnTo>
                  <a:cubicBezTo>
                    <a:pt x="14310" y="519"/>
                    <a:pt x="14177" y="219"/>
                    <a:pt x="13944" y="85"/>
                  </a:cubicBezTo>
                  <a:cubicBezTo>
                    <a:pt x="13827" y="27"/>
                    <a:pt x="13703" y="0"/>
                    <a:pt x="1358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0"/>
            <p:cNvSpPr/>
            <p:nvPr/>
          </p:nvSpPr>
          <p:spPr>
            <a:xfrm>
              <a:off x="3485150" y="692600"/>
              <a:ext cx="220150" cy="129300"/>
            </a:xfrm>
            <a:custGeom>
              <a:rect b="b" l="l" r="r" t="t"/>
              <a:pathLst>
                <a:path extrusionOk="0" h="5172" w="8806">
                  <a:moveTo>
                    <a:pt x="8574" y="1"/>
                  </a:moveTo>
                  <a:cubicBezTo>
                    <a:pt x="8543" y="1"/>
                    <a:pt x="8509" y="11"/>
                    <a:pt x="8474" y="34"/>
                  </a:cubicBezTo>
                  <a:lnTo>
                    <a:pt x="134" y="4837"/>
                  </a:lnTo>
                  <a:cubicBezTo>
                    <a:pt x="34" y="4904"/>
                    <a:pt x="1" y="5004"/>
                    <a:pt x="68" y="5071"/>
                  </a:cubicBezTo>
                  <a:cubicBezTo>
                    <a:pt x="101" y="5138"/>
                    <a:pt x="134" y="5171"/>
                    <a:pt x="201" y="5171"/>
                  </a:cubicBezTo>
                  <a:cubicBezTo>
                    <a:pt x="234" y="5171"/>
                    <a:pt x="268" y="5171"/>
                    <a:pt x="301" y="5138"/>
                  </a:cubicBezTo>
                  <a:lnTo>
                    <a:pt x="8640" y="334"/>
                  </a:lnTo>
                  <a:cubicBezTo>
                    <a:pt x="8806" y="224"/>
                    <a:pt x="8721" y="1"/>
                    <a:pt x="85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0"/>
            <p:cNvSpPr/>
            <p:nvPr/>
          </p:nvSpPr>
          <p:spPr>
            <a:xfrm>
              <a:off x="3485150" y="733150"/>
              <a:ext cx="219350" cy="129600"/>
            </a:xfrm>
            <a:custGeom>
              <a:rect b="b" l="l" r="r" t="t"/>
              <a:pathLst>
                <a:path extrusionOk="0" h="5184" w="8774">
                  <a:moveTo>
                    <a:pt x="8553" y="0"/>
                  </a:moveTo>
                  <a:cubicBezTo>
                    <a:pt x="8527" y="0"/>
                    <a:pt x="8500" y="4"/>
                    <a:pt x="8474" y="13"/>
                  </a:cubicBezTo>
                  <a:lnTo>
                    <a:pt x="134" y="4850"/>
                  </a:lnTo>
                  <a:cubicBezTo>
                    <a:pt x="34" y="4883"/>
                    <a:pt x="1" y="4983"/>
                    <a:pt x="68" y="5083"/>
                  </a:cubicBezTo>
                  <a:cubicBezTo>
                    <a:pt x="101" y="5150"/>
                    <a:pt x="134" y="5184"/>
                    <a:pt x="201" y="5184"/>
                  </a:cubicBezTo>
                  <a:cubicBezTo>
                    <a:pt x="234" y="5184"/>
                    <a:pt x="268" y="5150"/>
                    <a:pt x="301" y="5150"/>
                  </a:cubicBezTo>
                  <a:lnTo>
                    <a:pt x="8640" y="313"/>
                  </a:lnTo>
                  <a:cubicBezTo>
                    <a:pt x="8740" y="280"/>
                    <a:pt x="8774" y="147"/>
                    <a:pt x="8707" y="80"/>
                  </a:cubicBezTo>
                  <a:cubicBezTo>
                    <a:pt x="8683" y="31"/>
                    <a:pt x="8623" y="0"/>
                    <a:pt x="85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0"/>
            <p:cNvSpPr/>
            <p:nvPr/>
          </p:nvSpPr>
          <p:spPr>
            <a:xfrm>
              <a:off x="3485150" y="773500"/>
              <a:ext cx="220150" cy="129275"/>
            </a:xfrm>
            <a:custGeom>
              <a:rect b="b" l="l" r="r" t="t"/>
              <a:pathLst>
                <a:path extrusionOk="0" h="5171" w="8806">
                  <a:moveTo>
                    <a:pt x="8574" y="0"/>
                  </a:moveTo>
                  <a:cubicBezTo>
                    <a:pt x="8543" y="0"/>
                    <a:pt x="8509" y="10"/>
                    <a:pt x="8474" y="34"/>
                  </a:cubicBezTo>
                  <a:lnTo>
                    <a:pt x="134" y="4837"/>
                  </a:lnTo>
                  <a:cubicBezTo>
                    <a:pt x="34" y="4904"/>
                    <a:pt x="1" y="5004"/>
                    <a:pt x="68" y="5071"/>
                  </a:cubicBezTo>
                  <a:cubicBezTo>
                    <a:pt x="101" y="5137"/>
                    <a:pt x="134" y="5171"/>
                    <a:pt x="201" y="5171"/>
                  </a:cubicBezTo>
                  <a:cubicBezTo>
                    <a:pt x="234" y="5171"/>
                    <a:pt x="268" y="5171"/>
                    <a:pt x="301" y="5137"/>
                  </a:cubicBezTo>
                  <a:lnTo>
                    <a:pt x="8640" y="334"/>
                  </a:lnTo>
                  <a:cubicBezTo>
                    <a:pt x="8806" y="224"/>
                    <a:pt x="8721" y="0"/>
                    <a:pt x="857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0"/>
            <p:cNvSpPr/>
            <p:nvPr/>
          </p:nvSpPr>
          <p:spPr>
            <a:xfrm>
              <a:off x="2327675" y="942775"/>
              <a:ext cx="73400" cy="162650"/>
            </a:xfrm>
            <a:custGeom>
              <a:rect b="b" l="l" r="r" t="t"/>
              <a:pathLst>
                <a:path extrusionOk="0" h="6506" w="2936">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0"/>
            <p:cNvSpPr/>
            <p:nvPr/>
          </p:nvSpPr>
          <p:spPr>
            <a:xfrm>
              <a:off x="2327675" y="942775"/>
              <a:ext cx="73400" cy="162650"/>
            </a:xfrm>
            <a:custGeom>
              <a:rect b="b" l="l" r="r" t="t"/>
              <a:pathLst>
                <a:path extrusionOk="0" h="6506" w="2936">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0"/>
            <p:cNvSpPr/>
            <p:nvPr/>
          </p:nvSpPr>
          <p:spPr>
            <a:xfrm>
              <a:off x="2210075" y="581475"/>
              <a:ext cx="352775" cy="524075"/>
            </a:xfrm>
            <a:custGeom>
              <a:rect b="b" l="l" r="r" t="t"/>
              <a:pathLst>
                <a:path extrusionOk="0" h="20963" w="14111">
                  <a:moveTo>
                    <a:pt x="11813" y="1"/>
                  </a:moveTo>
                  <a:cubicBezTo>
                    <a:pt x="11534" y="1"/>
                    <a:pt x="11259" y="59"/>
                    <a:pt x="11009" y="176"/>
                  </a:cubicBezTo>
                  <a:lnTo>
                    <a:pt x="835" y="6080"/>
                  </a:lnTo>
                  <a:cubicBezTo>
                    <a:pt x="368" y="6380"/>
                    <a:pt x="34" y="6914"/>
                    <a:pt x="1" y="7481"/>
                  </a:cubicBezTo>
                  <a:lnTo>
                    <a:pt x="1" y="18656"/>
                  </a:lnTo>
                  <a:cubicBezTo>
                    <a:pt x="34" y="19223"/>
                    <a:pt x="368" y="19757"/>
                    <a:pt x="835" y="20057"/>
                  </a:cubicBezTo>
                  <a:lnTo>
                    <a:pt x="1502" y="20457"/>
                  </a:lnTo>
                  <a:cubicBezTo>
                    <a:pt x="1752" y="20591"/>
                    <a:pt x="2036" y="20657"/>
                    <a:pt x="2319" y="20657"/>
                  </a:cubicBezTo>
                  <a:cubicBezTo>
                    <a:pt x="2603" y="20657"/>
                    <a:pt x="2886" y="20591"/>
                    <a:pt x="3136" y="20457"/>
                  </a:cubicBezTo>
                  <a:lnTo>
                    <a:pt x="6405" y="18556"/>
                  </a:lnTo>
                  <a:lnTo>
                    <a:pt x="7573" y="20891"/>
                  </a:lnTo>
                  <a:cubicBezTo>
                    <a:pt x="7604" y="20937"/>
                    <a:pt x="7664" y="20962"/>
                    <a:pt x="7725" y="20962"/>
                  </a:cubicBezTo>
                  <a:cubicBezTo>
                    <a:pt x="7797" y="20962"/>
                    <a:pt x="7871" y="20929"/>
                    <a:pt x="7906" y="20857"/>
                  </a:cubicBezTo>
                  <a:lnTo>
                    <a:pt x="9141" y="16988"/>
                  </a:lnTo>
                  <a:lnTo>
                    <a:pt x="13310" y="14553"/>
                  </a:lnTo>
                  <a:cubicBezTo>
                    <a:pt x="13777" y="14253"/>
                    <a:pt x="14078" y="13719"/>
                    <a:pt x="14111" y="13152"/>
                  </a:cubicBezTo>
                  <a:lnTo>
                    <a:pt x="14111" y="1977"/>
                  </a:lnTo>
                  <a:cubicBezTo>
                    <a:pt x="14078" y="1410"/>
                    <a:pt x="13777" y="876"/>
                    <a:pt x="13310" y="576"/>
                  </a:cubicBezTo>
                  <a:lnTo>
                    <a:pt x="12643" y="176"/>
                  </a:lnTo>
                  <a:cubicBezTo>
                    <a:pt x="12376" y="59"/>
                    <a:pt x="12093" y="1"/>
                    <a:pt x="1181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0"/>
            <p:cNvSpPr/>
            <p:nvPr/>
          </p:nvSpPr>
          <p:spPr>
            <a:xfrm>
              <a:off x="2210925" y="747650"/>
              <a:ext cx="74225" cy="349875"/>
            </a:xfrm>
            <a:custGeom>
              <a:rect b="b" l="l" r="r" t="t"/>
              <a:pathLst>
                <a:path extrusionOk="0" h="13995" w="2969">
                  <a:moveTo>
                    <a:pt x="2969" y="13877"/>
                  </a:moveTo>
                  <a:cubicBezTo>
                    <a:pt x="2964" y="13878"/>
                    <a:pt x="2960" y="13880"/>
                    <a:pt x="2955" y="13882"/>
                  </a:cubicBezTo>
                  <a:lnTo>
                    <a:pt x="2955" y="13882"/>
                  </a:lnTo>
                  <a:cubicBezTo>
                    <a:pt x="2960" y="13880"/>
                    <a:pt x="2964" y="13879"/>
                    <a:pt x="2969" y="13877"/>
                  </a:cubicBezTo>
                  <a:close/>
                  <a:moveTo>
                    <a:pt x="267" y="0"/>
                  </a:moveTo>
                  <a:cubicBezTo>
                    <a:pt x="100" y="267"/>
                    <a:pt x="34" y="534"/>
                    <a:pt x="34" y="801"/>
                  </a:cubicBezTo>
                  <a:lnTo>
                    <a:pt x="0" y="12009"/>
                  </a:lnTo>
                  <a:cubicBezTo>
                    <a:pt x="34" y="12576"/>
                    <a:pt x="334" y="13110"/>
                    <a:pt x="834" y="13410"/>
                  </a:cubicBezTo>
                  <a:lnTo>
                    <a:pt x="1501" y="13810"/>
                  </a:lnTo>
                  <a:cubicBezTo>
                    <a:pt x="1754" y="13937"/>
                    <a:pt x="2027" y="13995"/>
                    <a:pt x="2298" y="13995"/>
                  </a:cubicBezTo>
                  <a:cubicBezTo>
                    <a:pt x="2522" y="13995"/>
                    <a:pt x="2745" y="13955"/>
                    <a:pt x="2955" y="13882"/>
                  </a:cubicBezTo>
                  <a:lnTo>
                    <a:pt x="2955" y="13882"/>
                  </a:lnTo>
                  <a:cubicBezTo>
                    <a:pt x="2885" y="13906"/>
                    <a:pt x="2818" y="13917"/>
                    <a:pt x="2755" y="13917"/>
                  </a:cubicBezTo>
                  <a:cubicBezTo>
                    <a:pt x="2492" y="13917"/>
                    <a:pt x="2302" y="13715"/>
                    <a:pt x="2302" y="13343"/>
                  </a:cubicBezTo>
                  <a:lnTo>
                    <a:pt x="2302" y="2135"/>
                  </a:lnTo>
                  <a:cubicBezTo>
                    <a:pt x="2302" y="1835"/>
                    <a:pt x="2402" y="1568"/>
                    <a:pt x="2535"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0"/>
            <p:cNvSpPr/>
            <p:nvPr/>
          </p:nvSpPr>
          <p:spPr>
            <a:xfrm>
              <a:off x="2216750" y="581700"/>
              <a:ext cx="345275" cy="200150"/>
            </a:xfrm>
            <a:custGeom>
              <a:rect b="b" l="l" r="r" t="t"/>
              <a:pathLst>
                <a:path extrusionOk="0" h="8006" w="13811">
                  <a:moveTo>
                    <a:pt x="11546" y="0"/>
                  </a:moveTo>
                  <a:cubicBezTo>
                    <a:pt x="11267" y="0"/>
                    <a:pt x="10992" y="67"/>
                    <a:pt x="10742" y="200"/>
                  </a:cubicBezTo>
                  <a:lnTo>
                    <a:pt x="568" y="6071"/>
                  </a:lnTo>
                  <a:cubicBezTo>
                    <a:pt x="334" y="6238"/>
                    <a:pt x="134" y="6438"/>
                    <a:pt x="1" y="6705"/>
                  </a:cubicBezTo>
                  <a:lnTo>
                    <a:pt x="2302" y="8006"/>
                  </a:lnTo>
                  <a:cubicBezTo>
                    <a:pt x="2436" y="7739"/>
                    <a:pt x="2636" y="7539"/>
                    <a:pt x="2869" y="7372"/>
                  </a:cubicBezTo>
                  <a:lnTo>
                    <a:pt x="13043" y="1501"/>
                  </a:lnTo>
                  <a:cubicBezTo>
                    <a:pt x="13171" y="1432"/>
                    <a:pt x="13290" y="1399"/>
                    <a:pt x="13395" y="1399"/>
                  </a:cubicBezTo>
                  <a:cubicBezTo>
                    <a:pt x="13594" y="1399"/>
                    <a:pt x="13745" y="1517"/>
                    <a:pt x="13811" y="1735"/>
                  </a:cubicBezTo>
                  <a:cubicBezTo>
                    <a:pt x="13710" y="1268"/>
                    <a:pt x="13444" y="834"/>
                    <a:pt x="13043" y="601"/>
                  </a:cubicBezTo>
                  <a:lnTo>
                    <a:pt x="12376" y="200"/>
                  </a:lnTo>
                  <a:cubicBezTo>
                    <a:pt x="12109" y="67"/>
                    <a:pt x="11826" y="0"/>
                    <a:pt x="115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0"/>
            <p:cNvSpPr/>
            <p:nvPr/>
          </p:nvSpPr>
          <p:spPr>
            <a:xfrm>
              <a:off x="2312650" y="723450"/>
              <a:ext cx="206000" cy="273575"/>
            </a:xfrm>
            <a:custGeom>
              <a:rect b="b" l="l" r="r" t="t"/>
              <a:pathLst>
                <a:path extrusionOk="0" h="10943" w="8240">
                  <a:moveTo>
                    <a:pt x="4914" y="3061"/>
                  </a:moveTo>
                  <a:cubicBezTo>
                    <a:pt x="4955" y="3061"/>
                    <a:pt x="4996" y="3064"/>
                    <a:pt x="5038" y="3070"/>
                  </a:cubicBezTo>
                  <a:lnTo>
                    <a:pt x="5138" y="3070"/>
                  </a:lnTo>
                  <a:cubicBezTo>
                    <a:pt x="5438" y="3103"/>
                    <a:pt x="5705" y="3303"/>
                    <a:pt x="5838" y="3603"/>
                  </a:cubicBezTo>
                  <a:cubicBezTo>
                    <a:pt x="6239" y="4437"/>
                    <a:pt x="5772" y="5972"/>
                    <a:pt x="4871" y="6939"/>
                  </a:cubicBezTo>
                  <a:cubicBezTo>
                    <a:pt x="4537" y="7339"/>
                    <a:pt x="4104" y="7606"/>
                    <a:pt x="3637" y="7773"/>
                  </a:cubicBezTo>
                  <a:lnTo>
                    <a:pt x="3303" y="7773"/>
                  </a:lnTo>
                  <a:cubicBezTo>
                    <a:pt x="2936" y="7740"/>
                    <a:pt x="2603" y="7540"/>
                    <a:pt x="2469" y="7173"/>
                  </a:cubicBezTo>
                  <a:cubicBezTo>
                    <a:pt x="2402" y="7039"/>
                    <a:pt x="2336" y="6872"/>
                    <a:pt x="2336" y="6706"/>
                  </a:cubicBezTo>
                  <a:cubicBezTo>
                    <a:pt x="2336" y="6606"/>
                    <a:pt x="2336" y="6539"/>
                    <a:pt x="2336" y="6439"/>
                  </a:cubicBezTo>
                  <a:cubicBezTo>
                    <a:pt x="2402" y="5471"/>
                    <a:pt x="2803" y="4571"/>
                    <a:pt x="3470" y="3870"/>
                  </a:cubicBezTo>
                  <a:cubicBezTo>
                    <a:pt x="3670" y="3637"/>
                    <a:pt x="3904" y="3470"/>
                    <a:pt x="4137" y="3303"/>
                  </a:cubicBezTo>
                  <a:cubicBezTo>
                    <a:pt x="4237" y="3270"/>
                    <a:pt x="4304" y="3237"/>
                    <a:pt x="4371" y="3203"/>
                  </a:cubicBezTo>
                  <a:cubicBezTo>
                    <a:pt x="4535" y="3121"/>
                    <a:pt x="4722" y="3061"/>
                    <a:pt x="4914" y="3061"/>
                  </a:cubicBezTo>
                  <a:close/>
                  <a:moveTo>
                    <a:pt x="6172" y="1"/>
                  </a:moveTo>
                  <a:lnTo>
                    <a:pt x="5271" y="101"/>
                  </a:lnTo>
                  <a:cubicBezTo>
                    <a:pt x="5171" y="101"/>
                    <a:pt x="5104" y="168"/>
                    <a:pt x="5071" y="234"/>
                  </a:cubicBezTo>
                  <a:lnTo>
                    <a:pt x="4571" y="1535"/>
                  </a:lnTo>
                  <a:cubicBezTo>
                    <a:pt x="4537" y="1635"/>
                    <a:pt x="4471" y="1702"/>
                    <a:pt x="4371" y="1735"/>
                  </a:cubicBezTo>
                  <a:cubicBezTo>
                    <a:pt x="4170" y="1836"/>
                    <a:pt x="4004" y="1936"/>
                    <a:pt x="3803" y="2069"/>
                  </a:cubicBezTo>
                  <a:cubicBezTo>
                    <a:pt x="3770" y="2102"/>
                    <a:pt x="3737" y="2119"/>
                    <a:pt x="3708" y="2119"/>
                  </a:cubicBezTo>
                  <a:cubicBezTo>
                    <a:pt x="3678" y="2119"/>
                    <a:pt x="3653" y="2102"/>
                    <a:pt x="3637" y="2069"/>
                  </a:cubicBezTo>
                  <a:lnTo>
                    <a:pt x="3170" y="1369"/>
                  </a:lnTo>
                  <a:cubicBezTo>
                    <a:pt x="3156" y="1340"/>
                    <a:pt x="3130" y="1330"/>
                    <a:pt x="3102" y="1330"/>
                  </a:cubicBezTo>
                  <a:cubicBezTo>
                    <a:pt x="3064" y="1330"/>
                    <a:pt x="3022" y="1349"/>
                    <a:pt x="3003" y="1369"/>
                  </a:cubicBezTo>
                  <a:lnTo>
                    <a:pt x="2002" y="2436"/>
                  </a:lnTo>
                  <a:cubicBezTo>
                    <a:pt x="1935" y="2503"/>
                    <a:pt x="1902" y="2569"/>
                    <a:pt x="1902" y="2636"/>
                  </a:cubicBezTo>
                  <a:lnTo>
                    <a:pt x="2202" y="3603"/>
                  </a:lnTo>
                  <a:cubicBezTo>
                    <a:pt x="2202" y="3670"/>
                    <a:pt x="2202" y="3737"/>
                    <a:pt x="2136" y="3804"/>
                  </a:cubicBezTo>
                  <a:cubicBezTo>
                    <a:pt x="1969" y="4070"/>
                    <a:pt x="1835" y="4337"/>
                    <a:pt x="1702" y="4604"/>
                  </a:cubicBezTo>
                  <a:cubicBezTo>
                    <a:pt x="1635" y="4704"/>
                    <a:pt x="1569" y="4738"/>
                    <a:pt x="1468" y="4771"/>
                  </a:cubicBezTo>
                  <a:lnTo>
                    <a:pt x="635" y="4971"/>
                  </a:lnTo>
                  <a:cubicBezTo>
                    <a:pt x="534" y="5004"/>
                    <a:pt x="468" y="5071"/>
                    <a:pt x="434" y="5138"/>
                  </a:cubicBezTo>
                  <a:lnTo>
                    <a:pt x="34" y="6572"/>
                  </a:lnTo>
                  <a:cubicBezTo>
                    <a:pt x="1" y="6639"/>
                    <a:pt x="67" y="6706"/>
                    <a:pt x="134" y="6706"/>
                  </a:cubicBezTo>
                  <a:lnTo>
                    <a:pt x="901" y="6772"/>
                  </a:lnTo>
                  <a:cubicBezTo>
                    <a:pt x="914" y="6766"/>
                    <a:pt x="926" y="6764"/>
                    <a:pt x="938" y="6764"/>
                  </a:cubicBezTo>
                  <a:cubicBezTo>
                    <a:pt x="990" y="6764"/>
                    <a:pt x="1035" y="6818"/>
                    <a:pt x="1035" y="6872"/>
                  </a:cubicBezTo>
                  <a:cubicBezTo>
                    <a:pt x="1001" y="7139"/>
                    <a:pt x="1001" y="7373"/>
                    <a:pt x="1035" y="7640"/>
                  </a:cubicBezTo>
                  <a:cubicBezTo>
                    <a:pt x="1035" y="7706"/>
                    <a:pt x="1001" y="7806"/>
                    <a:pt x="968" y="7873"/>
                  </a:cubicBezTo>
                  <a:lnTo>
                    <a:pt x="67" y="8907"/>
                  </a:lnTo>
                  <a:cubicBezTo>
                    <a:pt x="34" y="8974"/>
                    <a:pt x="1" y="9041"/>
                    <a:pt x="34" y="9141"/>
                  </a:cubicBezTo>
                  <a:lnTo>
                    <a:pt x="434" y="10041"/>
                  </a:lnTo>
                  <a:cubicBezTo>
                    <a:pt x="468" y="10041"/>
                    <a:pt x="468" y="10075"/>
                    <a:pt x="468" y="10075"/>
                  </a:cubicBezTo>
                  <a:lnTo>
                    <a:pt x="501" y="10075"/>
                  </a:lnTo>
                  <a:cubicBezTo>
                    <a:pt x="534" y="10075"/>
                    <a:pt x="568" y="10041"/>
                    <a:pt x="601" y="10041"/>
                  </a:cubicBezTo>
                  <a:lnTo>
                    <a:pt x="1535" y="9207"/>
                  </a:lnTo>
                  <a:cubicBezTo>
                    <a:pt x="1584" y="9159"/>
                    <a:pt x="1633" y="9128"/>
                    <a:pt x="1682" y="9128"/>
                  </a:cubicBezTo>
                  <a:cubicBezTo>
                    <a:pt x="1700" y="9128"/>
                    <a:pt x="1717" y="9132"/>
                    <a:pt x="1735" y="9141"/>
                  </a:cubicBezTo>
                  <a:cubicBezTo>
                    <a:pt x="1869" y="9241"/>
                    <a:pt x="2002" y="9341"/>
                    <a:pt x="2169" y="9374"/>
                  </a:cubicBezTo>
                  <a:cubicBezTo>
                    <a:pt x="2236" y="9408"/>
                    <a:pt x="2269" y="9474"/>
                    <a:pt x="2236" y="9541"/>
                  </a:cubicBezTo>
                  <a:lnTo>
                    <a:pt x="1969" y="10842"/>
                  </a:lnTo>
                  <a:cubicBezTo>
                    <a:pt x="1935" y="10875"/>
                    <a:pt x="1969" y="10909"/>
                    <a:pt x="2002" y="10942"/>
                  </a:cubicBezTo>
                  <a:lnTo>
                    <a:pt x="2102" y="10942"/>
                  </a:lnTo>
                  <a:lnTo>
                    <a:pt x="3003" y="10842"/>
                  </a:lnTo>
                  <a:cubicBezTo>
                    <a:pt x="3070" y="10842"/>
                    <a:pt x="3136" y="10775"/>
                    <a:pt x="3203" y="10709"/>
                  </a:cubicBezTo>
                  <a:lnTo>
                    <a:pt x="3670" y="9408"/>
                  </a:lnTo>
                  <a:cubicBezTo>
                    <a:pt x="3737" y="9308"/>
                    <a:pt x="3803" y="9241"/>
                    <a:pt x="3870" y="9207"/>
                  </a:cubicBezTo>
                  <a:cubicBezTo>
                    <a:pt x="3970" y="9141"/>
                    <a:pt x="4070" y="9107"/>
                    <a:pt x="4170" y="9041"/>
                  </a:cubicBezTo>
                  <a:cubicBezTo>
                    <a:pt x="4270" y="9007"/>
                    <a:pt x="4337" y="8941"/>
                    <a:pt x="4437" y="8874"/>
                  </a:cubicBezTo>
                  <a:cubicBezTo>
                    <a:pt x="4487" y="8841"/>
                    <a:pt x="4529" y="8824"/>
                    <a:pt x="4562" y="8824"/>
                  </a:cubicBezTo>
                  <a:cubicBezTo>
                    <a:pt x="4596" y="8824"/>
                    <a:pt x="4621" y="8841"/>
                    <a:pt x="4637" y="8874"/>
                  </a:cubicBezTo>
                  <a:lnTo>
                    <a:pt x="5104" y="9574"/>
                  </a:lnTo>
                  <a:cubicBezTo>
                    <a:pt x="5114" y="9584"/>
                    <a:pt x="5127" y="9588"/>
                    <a:pt x="5141" y="9588"/>
                  </a:cubicBezTo>
                  <a:cubicBezTo>
                    <a:pt x="5174" y="9588"/>
                    <a:pt x="5214" y="9565"/>
                    <a:pt x="5238" y="9541"/>
                  </a:cubicBezTo>
                  <a:lnTo>
                    <a:pt x="6239" y="8507"/>
                  </a:lnTo>
                  <a:cubicBezTo>
                    <a:pt x="6305" y="8440"/>
                    <a:pt x="6339" y="8340"/>
                    <a:pt x="6305" y="8273"/>
                  </a:cubicBezTo>
                  <a:lnTo>
                    <a:pt x="6038" y="7339"/>
                  </a:lnTo>
                  <a:cubicBezTo>
                    <a:pt x="6038" y="7273"/>
                    <a:pt x="6038" y="7173"/>
                    <a:pt x="6105" y="7106"/>
                  </a:cubicBezTo>
                  <a:cubicBezTo>
                    <a:pt x="6272" y="6839"/>
                    <a:pt x="6405" y="6572"/>
                    <a:pt x="6539" y="6305"/>
                  </a:cubicBezTo>
                  <a:cubicBezTo>
                    <a:pt x="6605" y="6239"/>
                    <a:pt x="6672" y="6172"/>
                    <a:pt x="6772" y="6172"/>
                  </a:cubicBezTo>
                  <a:lnTo>
                    <a:pt x="7606" y="5938"/>
                  </a:lnTo>
                  <a:cubicBezTo>
                    <a:pt x="7673" y="5938"/>
                    <a:pt x="7773" y="5872"/>
                    <a:pt x="7806" y="5805"/>
                  </a:cubicBezTo>
                  <a:lnTo>
                    <a:pt x="8207" y="4337"/>
                  </a:lnTo>
                  <a:cubicBezTo>
                    <a:pt x="8240" y="4304"/>
                    <a:pt x="8207" y="4271"/>
                    <a:pt x="8173" y="4237"/>
                  </a:cubicBezTo>
                  <a:lnTo>
                    <a:pt x="8140" y="4237"/>
                  </a:lnTo>
                  <a:lnTo>
                    <a:pt x="7339" y="4204"/>
                  </a:lnTo>
                  <a:cubicBezTo>
                    <a:pt x="7273" y="4204"/>
                    <a:pt x="7206" y="4137"/>
                    <a:pt x="7239" y="4070"/>
                  </a:cubicBezTo>
                  <a:lnTo>
                    <a:pt x="7239" y="3704"/>
                  </a:lnTo>
                  <a:lnTo>
                    <a:pt x="7239" y="3303"/>
                  </a:lnTo>
                  <a:cubicBezTo>
                    <a:pt x="7239" y="3237"/>
                    <a:pt x="7239" y="3136"/>
                    <a:pt x="7306" y="3070"/>
                  </a:cubicBezTo>
                  <a:lnTo>
                    <a:pt x="8173" y="2036"/>
                  </a:lnTo>
                  <a:cubicBezTo>
                    <a:pt x="8240" y="1969"/>
                    <a:pt x="8240" y="1902"/>
                    <a:pt x="8240" y="1802"/>
                  </a:cubicBezTo>
                  <a:lnTo>
                    <a:pt x="7806" y="902"/>
                  </a:lnTo>
                  <a:cubicBezTo>
                    <a:pt x="7806" y="902"/>
                    <a:pt x="7806" y="868"/>
                    <a:pt x="7773" y="868"/>
                  </a:cubicBezTo>
                  <a:cubicBezTo>
                    <a:pt x="7740" y="868"/>
                    <a:pt x="7706" y="868"/>
                    <a:pt x="7640" y="902"/>
                  </a:cubicBezTo>
                  <a:lnTo>
                    <a:pt x="6739" y="1735"/>
                  </a:lnTo>
                  <a:cubicBezTo>
                    <a:pt x="6698" y="1777"/>
                    <a:pt x="6656" y="1805"/>
                    <a:pt x="6615" y="1805"/>
                  </a:cubicBezTo>
                  <a:cubicBezTo>
                    <a:pt x="6590" y="1805"/>
                    <a:pt x="6564" y="1794"/>
                    <a:pt x="6539" y="1769"/>
                  </a:cubicBezTo>
                  <a:cubicBezTo>
                    <a:pt x="6405" y="1669"/>
                    <a:pt x="6272" y="1602"/>
                    <a:pt x="6105" y="1569"/>
                  </a:cubicBezTo>
                  <a:cubicBezTo>
                    <a:pt x="6038" y="1535"/>
                    <a:pt x="6005" y="1469"/>
                    <a:pt x="6005" y="1402"/>
                  </a:cubicBezTo>
                  <a:lnTo>
                    <a:pt x="6305" y="101"/>
                  </a:lnTo>
                  <a:cubicBezTo>
                    <a:pt x="6305" y="68"/>
                    <a:pt x="6305" y="34"/>
                    <a:pt x="6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31"/>
          <p:cNvSpPr txBox="1"/>
          <p:nvPr>
            <p:ph type="title"/>
          </p:nvPr>
        </p:nvSpPr>
        <p:spPr>
          <a:xfrm>
            <a:off x="2490757" y="290621"/>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Data Scraping</a:t>
            </a:r>
            <a:endParaRPr>
              <a:highlight>
                <a:schemeClr val="accent1"/>
              </a:highlight>
            </a:endParaRPr>
          </a:p>
        </p:txBody>
      </p:sp>
      <p:sp>
        <p:nvSpPr>
          <p:cNvPr id="1305" name="Google Shape;1305;p31"/>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pic>
        <p:nvPicPr>
          <p:cNvPr id="1306" name="Google Shape;1306;p31"/>
          <p:cNvPicPr preferRelativeResize="0"/>
          <p:nvPr/>
        </p:nvPicPr>
        <p:blipFill>
          <a:blip r:embed="rId3">
            <a:alphaModFix/>
          </a:blip>
          <a:stretch>
            <a:fillRect/>
          </a:stretch>
        </p:blipFill>
        <p:spPr>
          <a:xfrm>
            <a:off x="4468463" y="1288012"/>
            <a:ext cx="4504573" cy="3294671"/>
          </a:xfrm>
          <a:prstGeom prst="rect">
            <a:avLst/>
          </a:prstGeom>
          <a:noFill/>
          <a:ln>
            <a:noFill/>
          </a:ln>
          <a:effectLst>
            <a:outerShdw blurRad="57150" rotWithShape="0" algn="bl" dir="5400000" dist="19050">
              <a:srgbClr val="000000">
                <a:alpha val="86000"/>
              </a:srgbClr>
            </a:outerShdw>
          </a:effectLst>
        </p:spPr>
      </p:pic>
      <p:pic>
        <p:nvPicPr>
          <p:cNvPr id="1307" name="Google Shape;1307;p31"/>
          <p:cNvPicPr preferRelativeResize="0"/>
          <p:nvPr/>
        </p:nvPicPr>
        <p:blipFill>
          <a:blip r:embed="rId4">
            <a:alphaModFix/>
          </a:blip>
          <a:stretch>
            <a:fillRect/>
          </a:stretch>
        </p:blipFill>
        <p:spPr>
          <a:xfrm>
            <a:off x="264000" y="1294400"/>
            <a:ext cx="3993277" cy="3294675"/>
          </a:xfrm>
          <a:prstGeom prst="rect">
            <a:avLst/>
          </a:prstGeom>
          <a:noFill/>
          <a:ln>
            <a:noFill/>
          </a:ln>
          <a:effectLst>
            <a:outerShdw blurRad="57150" rotWithShape="0" algn="bl" dir="5400000" dist="19050">
              <a:srgbClr val="000000">
                <a:alpha val="8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32"/>
          <p:cNvSpPr txBox="1"/>
          <p:nvPr>
            <p:ph type="title"/>
          </p:nvPr>
        </p:nvSpPr>
        <p:spPr>
          <a:xfrm>
            <a:off x="2490757" y="222771"/>
            <a:ext cx="4162500" cy="66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accent1"/>
                </a:highlight>
              </a:rPr>
              <a:t>Data Cleaning</a:t>
            </a:r>
            <a:endParaRPr>
              <a:highlight>
                <a:schemeClr val="accent1"/>
              </a:highlight>
            </a:endParaRPr>
          </a:p>
        </p:txBody>
      </p:sp>
      <p:sp>
        <p:nvSpPr>
          <p:cNvPr id="1313" name="Google Shape;1313;p32"/>
          <p:cNvSpPr txBox="1"/>
          <p:nvPr>
            <p:ph idx="12" type="sldNum"/>
          </p:nvPr>
        </p:nvSpPr>
        <p:spPr>
          <a:xfrm>
            <a:off x="720000" y="4604400"/>
            <a:ext cx="255600" cy="2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000"/>
          </a:p>
        </p:txBody>
      </p:sp>
      <p:sp>
        <p:nvSpPr>
          <p:cNvPr id="1314" name="Google Shape;1314;p32"/>
          <p:cNvSpPr txBox="1"/>
          <p:nvPr/>
        </p:nvSpPr>
        <p:spPr>
          <a:xfrm>
            <a:off x="5184000" y="2263950"/>
            <a:ext cx="3546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aleway"/>
              <a:buChar char="-"/>
            </a:pPr>
            <a:r>
              <a:rPr lang="en">
                <a:latin typeface="Raleway"/>
                <a:ea typeface="Raleway"/>
                <a:cs typeface="Raleway"/>
                <a:sym typeface="Raleway"/>
              </a:rPr>
              <a:t>Fix date formatting issue:</a:t>
            </a:r>
            <a:endParaRPr>
              <a:latin typeface="Raleway"/>
              <a:ea typeface="Raleway"/>
              <a:cs typeface="Raleway"/>
              <a:sym typeface="Raleway"/>
            </a:endParaRPr>
          </a:p>
          <a:p>
            <a:pPr indent="0" lvl="0" marL="457200" rtl="0" algn="l">
              <a:spcBef>
                <a:spcPts val="0"/>
              </a:spcBef>
              <a:spcAft>
                <a:spcPts val="0"/>
              </a:spcAft>
              <a:buNone/>
            </a:pPr>
            <a:r>
              <a:rPr lang="en">
                <a:latin typeface="Raleway"/>
                <a:ea typeface="Raleway"/>
                <a:cs typeface="Raleway"/>
                <a:sym typeface="Raleway"/>
              </a:rPr>
              <a:t>Python dataframe</a:t>
            </a:r>
            <a:endParaRPr>
              <a:latin typeface="Raleway"/>
              <a:ea typeface="Raleway"/>
              <a:cs typeface="Raleway"/>
              <a:sym typeface="Raleway"/>
            </a:endParaRPr>
          </a:p>
        </p:txBody>
      </p:sp>
      <p:pic>
        <p:nvPicPr>
          <p:cNvPr id="1315" name="Google Shape;1315;p32"/>
          <p:cNvPicPr preferRelativeResize="0"/>
          <p:nvPr/>
        </p:nvPicPr>
        <p:blipFill>
          <a:blip r:embed="rId3">
            <a:alphaModFix/>
          </a:blip>
          <a:stretch>
            <a:fillRect/>
          </a:stretch>
        </p:blipFill>
        <p:spPr>
          <a:xfrm>
            <a:off x="975600" y="1358400"/>
            <a:ext cx="2019300" cy="1085850"/>
          </a:xfrm>
          <a:prstGeom prst="rect">
            <a:avLst/>
          </a:prstGeom>
          <a:noFill/>
          <a:ln>
            <a:noFill/>
          </a:ln>
        </p:spPr>
      </p:pic>
      <p:pic>
        <p:nvPicPr>
          <p:cNvPr id="1316" name="Google Shape;1316;p32"/>
          <p:cNvPicPr preferRelativeResize="0"/>
          <p:nvPr/>
        </p:nvPicPr>
        <p:blipFill rotWithShape="1">
          <a:blip r:embed="rId4">
            <a:alphaModFix/>
          </a:blip>
          <a:srcRect b="0" l="-33790" r="33790" t="0"/>
          <a:stretch/>
        </p:blipFill>
        <p:spPr>
          <a:xfrm>
            <a:off x="2167050" y="1801999"/>
            <a:ext cx="1891350" cy="2679400"/>
          </a:xfrm>
          <a:prstGeom prst="rect">
            <a:avLst/>
          </a:prstGeom>
          <a:noFill/>
          <a:ln>
            <a:noFill/>
          </a:ln>
          <a:effectLst>
            <a:outerShdw blurRad="57150" rotWithShape="0" algn="bl" dir="5400000" dist="19050">
              <a:srgbClr val="000000">
                <a:alpha val="93000"/>
              </a:srgbClr>
            </a:outerShdw>
          </a:effectLst>
        </p:spPr>
      </p:pic>
      <p:sp>
        <p:nvSpPr>
          <p:cNvPr id="1317" name="Google Shape;1317;p32"/>
          <p:cNvSpPr/>
          <p:nvPr/>
        </p:nvSpPr>
        <p:spPr>
          <a:xfrm>
            <a:off x="1355250" y="1703325"/>
            <a:ext cx="1348800" cy="4650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2"/>
          <p:cNvSpPr/>
          <p:nvPr/>
        </p:nvSpPr>
        <p:spPr>
          <a:xfrm>
            <a:off x="3415050" y="1985550"/>
            <a:ext cx="464700" cy="2814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2"/>
          <p:cNvSpPr/>
          <p:nvPr/>
        </p:nvSpPr>
        <p:spPr>
          <a:xfrm>
            <a:off x="3514975" y="4140925"/>
            <a:ext cx="364800" cy="3405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rofessional Business Minitheme by Slidesgo">
  <a:themeElements>
    <a:clrScheme name="Simple Light">
      <a:dk1>
        <a:srgbClr val="53565A"/>
      </a:dk1>
      <a:lt1>
        <a:srgbClr val="FFFFFF"/>
      </a:lt1>
      <a:dk2>
        <a:srgbClr val="FFFFFF"/>
      </a:dk2>
      <a:lt2>
        <a:srgbClr val="FFFFFF"/>
      </a:lt2>
      <a:accent1>
        <a:srgbClr val="FFC000"/>
      </a:accent1>
      <a:accent2>
        <a:srgbClr val="888B8D"/>
      </a:accent2>
      <a:accent3>
        <a:srgbClr val="A7A8AA"/>
      </a:accent3>
      <a:accent4>
        <a:srgbClr val="C2BFB8"/>
      </a:accent4>
      <a:accent5>
        <a:srgbClr val="DBDCDB"/>
      </a:accent5>
      <a:accent6>
        <a:srgbClr val="FFFFFF"/>
      </a:accent6>
      <a:hlink>
        <a:srgbClr val="535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